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0" r:id="rId5"/>
  </p:sldMasterIdLst>
  <p:notesMasterIdLst>
    <p:notesMasterId r:id="rId47"/>
  </p:notesMasterIdLst>
  <p:sldIdLst>
    <p:sldId id="256" r:id="rId6"/>
    <p:sldId id="296" r:id="rId7"/>
    <p:sldId id="334" r:id="rId8"/>
    <p:sldId id="299" r:id="rId9"/>
    <p:sldId id="301" r:id="rId10"/>
    <p:sldId id="320" r:id="rId11"/>
    <p:sldId id="307" r:id="rId12"/>
    <p:sldId id="313" r:id="rId13"/>
    <p:sldId id="314" r:id="rId14"/>
    <p:sldId id="303" r:id="rId15"/>
    <p:sldId id="304" r:id="rId16"/>
    <p:sldId id="337" r:id="rId17"/>
    <p:sldId id="260" r:id="rId18"/>
    <p:sldId id="305" r:id="rId19"/>
    <p:sldId id="315" r:id="rId20"/>
    <p:sldId id="338" r:id="rId21"/>
    <p:sldId id="322" r:id="rId22"/>
    <p:sldId id="298" r:id="rId23"/>
    <p:sldId id="272" r:id="rId24"/>
    <p:sldId id="309" r:id="rId25"/>
    <p:sldId id="312" r:id="rId26"/>
    <p:sldId id="310" r:id="rId27"/>
    <p:sldId id="268" r:id="rId28"/>
    <p:sldId id="317" r:id="rId29"/>
    <p:sldId id="311" r:id="rId30"/>
    <p:sldId id="324" r:id="rId31"/>
    <p:sldId id="316" r:id="rId32"/>
    <p:sldId id="318" r:id="rId33"/>
    <p:sldId id="297" r:id="rId34"/>
    <p:sldId id="281" r:id="rId35"/>
    <p:sldId id="335" r:id="rId36"/>
    <p:sldId id="336" r:id="rId37"/>
    <p:sldId id="300" r:id="rId38"/>
    <p:sldId id="326" r:id="rId39"/>
    <p:sldId id="327" r:id="rId40"/>
    <p:sldId id="329" r:id="rId41"/>
    <p:sldId id="331" r:id="rId42"/>
    <p:sldId id="330" r:id="rId43"/>
    <p:sldId id="333" r:id="rId44"/>
    <p:sldId id="332" r:id="rId45"/>
    <p:sldId id="262" r:id="rId46"/>
  </p:sldIdLst>
  <p:sldSz cx="9144000" cy="6858000" type="screen4x3"/>
  <p:notesSz cx="6858000" cy="30289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lin, Karin" initials="BK" lastIdx="4" clrIdx="0">
    <p:extLst>
      <p:ext uri="{19B8F6BF-5375-455C-9EA6-DF929625EA0E}">
        <p15:presenceInfo xmlns:p15="http://schemas.microsoft.com/office/powerpoint/2012/main" userId="S::karin.brolin@gastrikeatervinnare.se::0af38c56-58c0-4704-97cb-df3798429c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56EF4-9573-43DD-BE9F-EFF18745C837}" v="4" dt="2020-04-08T06:52:06.703"/>
    <p1510:client id="{3C421A74-3AD4-4CA8-A2D1-4AE69EB323ED}" v="132" dt="2020-04-08T10:05:27.057"/>
    <p1510:client id="{778C9719-4B35-401B-8D25-6258A50EE1E4}" v="390" dt="2020-04-08T07:39:23.610"/>
    <p1510:client id="{7E09B5A2-AB12-40EB-AC3D-079D6ED5F926}" v="4100" dt="2020-04-08T07:25:54.403"/>
    <p1510:client id="{80457EBC-E674-4B65-95CB-B971459C8124}" v="582" dt="2020-04-08T07:23:21.75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69" autoAdjust="0"/>
  </p:normalViewPr>
  <p:slideViewPr>
    <p:cSldViewPr snapToGrid="0">
      <p:cViewPr varScale="1">
        <p:scale>
          <a:sx n="100" d="100"/>
          <a:sy n="100" d="100"/>
        </p:scale>
        <p:origin x="12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ögberg" userId="S::anahog@hig.se::993fac97-d241-4c43-8f01-9b5150b1c76c" providerId="AD" clId="Web-{26894858-3D52-40D6-A64D-5220EDE21AC1}"/>
    <pc:docChg chg="modSld">
      <pc:chgData name="Anna Högberg" userId="S::anahog@hig.se::993fac97-d241-4c43-8f01-9b5150b1c76c" providerId="AD" clId="Web-{26894858-3D52-40D6-A64D-5220EDE21AC1}" dt="2020-04-01T08:06:34.365" v="19" actId="20577"/>
      <pc:docMkLst>
        <pc:docMk/>
      </pc:docMkLst>
      <pc:sldChg chg="modSp">
        <pc:chgData name="Anna Högberg" userId="S::anahog@hig.se::993fac97-d241-4c43-8f01-9b5150b1c76c" providerId="AD" clId="Web-{26894858-3D52-40D6-A64D-5220EDE21AC1}" dt="2020-04-01T08:06:34.365" v="18" actId="20577"/>
        <pc:sldMkLst>
          <pc:docMk/>
          <pc:sldMk cId="3900049473" sldId="296"/>
        </pc:sldMkLst>
        <pc:spChg chg="mod">
          <ac:chgData name="Anna Högberg" userId="S::anahog@hig.se::993fac97-d241-4c43-8f01-9b5150b1c76c" providerId="AD" clId="Web-{26894858-3D52-40D6-A64D-5220EDE21AC1}" dt="2020-04-01T08:06:34.365" v="18" actId="20577"/>
          <ac:spMkLst>
            <pc:docMk/>
            <pc:sldMk cId="3900049473" sldId="296"/>
            <ac:spMk id="4" creationId="{00000000-0000-0000-0000-000000000000}"/>
          </ac:spMkLst>
        </pc:spChg>
      </pc:sldChg>
    </pc:docChg>
  </pc:docChgLst>
  <pc:docChgLst>
    <pc:chgData name="Anna Högberg" userId="S::anahog@hig.se::993fac97-d241-4c43-8f01-9b5150b1c76c" providerId="AD" clId="Web-{9C8A0F71-1F14-4229-8689-CB6E09E2D87D}"/>
    <pc:docChg chg="sldOrd">
      <pc:chgData name="Anna Högberg" userId="S::anahog@hig.se::993fac97-d241-4c43-8f01-9b5150b1c76c" providerId="AD" clId="Web-{9C8A0F71-1F14-4229-8689-CB6E09E2D87D}" dt="2020-03-27T12:40:00.639" v="0"/>
      <pc:docMkLst>
        <pc:docMk/>
      </pc:docMkLst>
      <pc:sldChg chg="ord">
        <pc:chgData name="Anna Högberg" userId="S::anahog@hig.se::993fac97-d241-4c43-8f01-9b5150b1c76c" providerId="AD" clId="Web-{9C8A0F71-1F14-4229-8689-CB6E09E2D87D}" dt="2020-03-27T12:40:00.639" v="0"/>
        <pc:sldMkLst>
          <pc:docMk/>
          <pc:sldMk cId="681366727" sldId="306"/>
        </pc:sldMkLst>
      </pc:sldChg>
    </pc:docChg>
  </pc:docChgLst>
  <pc:docChgLst>
    <pc:chgData name="Sjöström, Anna" userId="4bc98358-d74c-485f-b09d-61ab37a005c4" providerId="ADAL" clId="{7E09B5A2-AB12-40EB-AC3D-079D6ED5F926}"/>
    <pc:docChg chg="undo custSel mod addSld delSld modSld sldOrd">
      <pc:chgData name="Sjöström, Anna" userId="4bc98358-d74c-485f-b09d-61ab37a005c4" providerId="ADAL" clId="{7E09B5A2-AB12-40EB-AC3D-079D6ED5F926}" dt="2020-04-08T08:52:39.045" v="8743" actId="20577"/>
      <pc:docMkLst>
        <pc:docMk/>
      </pc:docMkLst>
      <pc:sldChg chg="modSp">
        <pc:chgData name="Sjöström, Anna" userId="4bc98358-d74c-485f-b09d-61ab37a005c4" providerId="ADAL" clId="{7E09B5A2-AB12-40EB-AC3D-079D6ED5F926}" dt="2020-03-30T12:59:20.748" v="4713" actId="20577"/>
        <pc:sldMkLst>
          <pc:docMk/>
          <pc:sldMk cId="2841092595" sldId="256"/>
        </pc:sldMkLst>
        <pc:spChg chg="mod">
          <ac:chgData name="Sjöström, Anna" userId="4bc98358-d74c-485f-b09d-61ab37a005c4" providerId="ADAL" clId="{7E09B5A2-AB12-40EB-AC3D-079D6ED5F926}" dt="2020-03-30T12:59:20.748" v="4713" actId="20577"/>
          <ac:spMkLst>
            <pc:docMk/>
            <pc:sldMk cId="2841092595" sldId="256"/>
            <ac:spMk id="4" creationId="{8B99E792-1B4F-2142-B056-FA872D6580AD}"/>
          </ac:spMkLst>
        </pc:spChg>
        <pc:spChg chg="mod">
          <ac:chgData name="Sjöström, Anna" userId="4bc98358-d74c-485f-b09d-61ab37a005c4" providerId="ADAL" clId="{7E09B5A2-AB12-40EB-AC3D-079D6ED5F926}" dt="2020-03-30T12:58:46.497" v="4679" actId="20577"/>
          <ac:spMkLst>
            <pc:docMk/>
            <pc:sldMk cId="2841092595" sldId="256"/>
            <ac:spMk id="5" creationId="{75C0FDFE-DE6D-D34A-AB01-4003F1C7F0F8}"/>
          </ac:spMkLst>
        </pc:spChg>
      </pc:sldChg>
      <pc:sldChg chg="ord modTransition">
        <pc:chgData name="Sjöström, Anna" userId="4bc98358-d74c-485f-b09d-61ab37a005c4" providerId="ADAL" clId="{7E09B5A2-AB12-40EB-AC3D-079D6ED5F926}" dt="2020-03-30T12:58:13.358" v="4609"/>
        <pc:sldMkLst>
          <pc:docMk/>
          <pc:sldMk cId="623162631" sldId="257"/>
        </pc:sldMkLst>
      </pc:sldChg>
      <pc:sldChg chg="del">
        <pc:chgData name="Sjöström, Anna" userId="4bc98358-d74c-485f-b09d-61ab37a005c4" providerId="ADAL" clId="{7E09B5A2-AB12-40EB-AC3D-079D6ED5F926}" dt="2020-03-25T19:48:08.682" v="451" actId="2696"/>
        <pc:sldMkLst>
          <pc:docMk/>
          <pc:sldMk cId="1193397719" sldId="258"/>
        </pc:sldMkLst>
      </pc:sldChg>
      <pc:sldChg chg="del">
        <pc:chgData name="Sjöström, Anna" userId="4bc98358-d74c-485f-b09d-61ab37a005c4" providerId="ADAL" clId="{7E09B5A2-AB12-40EB-AC3D-079D6ED5F926}" dt="2020-03-30T11:56:24.979" v="2103" actId="2696"/>
        <pc:sldMkLst>
          <pc:docMk/>
          <pc:sldMk cId="736917274" sldId="260"/>
        </pc:sldMkLst>
      </pc:sldChg>
      <pc:sldChg chg="addSp delSp modSp ord">
        <pc:chgData name="Sjöström, Anna" userId="4bc98358-d74c-485f-b09d-61ab37a005c4" providerId="ADAL" clId="{7E09B5A2-AB12-40EB-AC3D-079D6ED5F926}" dt="2020-04-01T09:30:56.105" v="6036" actId="14100"/>
        <pc:sldMkLst>
          <pc:docMk/>
          <pc:sldMk cId="1179318147" sldId="260"/>
        </pc:sldMkLst>
        <pc:spChg chg="add del mod">
          <ac:chgData name="Sjöström, Anna" userId="4bc98358-d74c-485f-b09d-61ab37a005c4" providerId="ADAL" clId="{7E09B5A2-AB12-40EB-AC3D-079D6ED5F926}" dt="2020-03-30T12:11:26.934" v="2820"/>
          <ac:spMkLst>
            <pc:docMk/>
            <pc:sldMk cId="1179318147" sldId="260"/>
            <ac:spMk id="3" creationId="{6EB54ACD-8C91-47BE-B1AD-B01F727E3287}"/>
          </ac:spMkLst>
        </pc:spChg>
        <pc:spChg chg="mod">
          <ac:chgData name="Sjöström, Anna" userId="4bc98358-d74c-485f-b09d-61ab37a005c4" providerId="ADAL" clId="{7E09B5A2-AB12-40EB-AC3D-079D6ED5F926}" dt="2020-03-30T12:10:48.978" v="2740" actId="20577"/>
          <ac:spMkLst>
            <pc:docMk/>
            <pc:sldMk cId="1179318147" sldId="260"/>
            <ac:spMk id="4" creationId="{65642630-2BCF-1943-BE32-0BB88ED88481}"/>
          </ac:spMkLst>
        </pc:spChg>
        <pc:spChg chg="mod">
          <ac:chgData name="Sjöström, Anna" userId="4bc98358-d74c-485f-b09d-61ab37a005c4" providerId="ADAL" clId="{7E09B5A2-AB12-40EB-AC3D-079D6ED5F926}" dt="2020-03-30T12:12:43.627" v="2932" actId="20577"/>
          <ac:spMkLst>
            <pc:docMk/>
            <pc:sldMk cId="1179318147" sldId="260"/>
            <ac:spMk id="5" creationId="{997F0254-3DC8-A94A-B436-6C4FDFC3B842}"/>
          </ac:spMkLst>
        </pc:spChg>
        <pc:picChg chg="add mod">
          <ac:chgData name="Sjöström, Anna" userId="4bc98358-d74c-485f-b09d-61ab37a005c4" providerId="ADAL" clId="{7E09B5A2-AB12-40EB-AC3D-079D6ED5F926}" dt="2020-03-30T12:11:30.773" v="2821" actId="1076"/>
          <ac:picMkLst>
            <pc:docMk/>
            <pc:sldMk cId="1179318147" sldId="260"/>
            <ac:picMk id="6" creationId="{0FBEEFCA-B2AF-4F1B-962E-A2D6069DBE6F}"/>
          </ac:picMkLst>
        </pc:picChg>
        <pc:picChg chg="add mod">
          <ac:chgData name="Sjöström, Anna" userId="4bc98358-d74c-485f-b09d-61ab37a005c4" providerId="ADAL" clId="{7E09B5A2-AB12-40EB-AC3D-079D6ED5F926}" dt="2020-04-01T09:30:56.105" v="6036" actId="14100"/>
          <ac:picMkLst>
            <pc:docMk/>
            <pc:sldMk cId="1179318147" sldId="260"/>
            <ac:picMk id="7" creationId="{A2B70B58-3F3F-45F3-9C65-B15FB9033587}"/>
          </ac:picMkLst>
        </pc:picChg>
        <pc:picChg chg="del">
          <ac:chgData name="Sjöström, Anna" userId="4bc98358-d74c-485f-b09d-61ab37a005c4" providerId="ADAL" clId="{7E09B5A2-AB12-40EB-AC3D-079D6ED5F926}" dt="2020-03-30T12:10:50.567" v="2741" actId="478"/>
          <ac:picMkLst>
            <pc:docMk/>
            <pc:sldMk cId="1179318147" sldId="260"/>
            <ac:picMk id="8" creationId="{1832A433-C0E1-7647-B796-EBC428F57B2E}"/>
          </ac:picMkLst>
        </pc:picChg>
      </pc:sldChg>
      <pc:sldChg chg="add del">
        <pc:chgData name="Sjöström, Anna" userId="4bc98358-d74c-485f-b09d-61ab37a005c4" providerId="ADAL" clId="{7E09B5A2-AB12-40EB-AC3D-079D6ED5F926}" dt="2020-03-30T12:54:10.507" v="4560" actId="2696"/>
        <pc:sldMkLst>
          <pc:docMk/>
          <pc:sldMk cId="642791836" sldId="261"/>
        </pc:sldMkLst>
      </pc:sldChg>
      <pc:sldChg chg="modSp add">
        <pc:chgData name="Sjöström, Anna" userId="4bc98358-d74c-485f-b09d-61ab37a005c4" providerId="ADAL" clId="{7E09B5A2-AB12-40EB-AC3D-079D6ED5F926}" dt="2020-03-30T12:54:16.859" v="4571" actId="20577"/>
        <pc:sldMkLst>
          <pc:docMk/>
          <pc:sldMk cId="2113862137" sldId="262"/>
        </pc:sldMkLst>
        <pc:spChg chg="mod">
          <ac:chgData name="Sjöström, Anna" userId="4bc98358-d74c-485f-b09d-61ab37a005c4" providerId="ADAL" clId="{7E09B5A2-AB12-40EB-AC3D-079D6ED5F926}" dt="2020-03-30T12:54:16.859" v="4571" actId="20577"/>
          <ac:spMkLst>
            <pc:docMk/>
            <pc:sldMk cId="2113862137" sldId="262"/>
            <ac:spMk id="2" creationId="{C13298DA-D5C8-4216-82E5-95B367429C03}"/>
          </ac:spMkLst>
        </pc:spChg>
      </pc:sldChg>
      <pc:sldChg chg="delSp del">
        <pc:chgData name="Sjöström, Anna" userId="4bc98358-d74c-485f-b09d-61ab37a005c4" providerId="ADAL" clId="{7E09B5A2-AB12-40EB-AC3D-079D6ED5F926}" dt="2020-03-30T11:56:24.972" v="2102" actId="2696"/>
        <pc:sldMkLst>
          <pc:docMk/>
          <pc:sldMk cId="2492856906" sldId="263"/>
        </pc:sldMkLst>
        <pc:picChg chg="del">
          <ac:chgData name="Sjöström, Anna" userId="4bc98358-d74c-485f-b09d-61ab37a005c4" providerId="ADAL" clId="{7E09B5A2-AB12-40EB-AC3D-079D6ED5F926}" dt="2020-03-25T19:47:58.242" v="449" actId="478"/>
          <ac:picMkLst>
            <pc:docMk/>
            <pc:sldMk cId="2492856906" sldId="263"/>
            <ac:picMk id="5" creationId="{00000000-0000-0000-0000-000000000000}"/>
          </ac:picMkLst>
        </pc:picChg>
        <pc:picChg chg="del">
          <ac:chgData name="Sjöström, Anna" userId="4bc98358-d74c-485f-b09d-61ab37a005c4" providerId="ADAL" clId="{7E09B5A2-AB12-40EB-AC3D-079D6ED5F926}" dt="2020-03-25T19:48:00.301" v="450" actId="478"/>
          <ac:picMkLst>
            <pc:docMk/>
            <pc:sldMk cId="2492856906" sldId="263"/>
            <ac:picMk id="6" creationId="{3DE33359-B4BE-4E82-8A1C-B64773BE3C94}"/>
          </ac:picMkLst>
        </pc:picChg>
      </pc:sldChg>
      <pc:sldChg chg="ord modTransition">
        <pc:chgData name="Sjöström, Anna" userId="4bc98358-d74c-485f-b09d-61ab37a005c4" providerId="ADAL" clId="{7E09B5A2-AB12-40EB-AC3D-079D6ED5F926}" dt="2020-03-30T12:53:52.318" v="4558"/>
        <pc:sldMkLst>
          <pc:docMk/>
          <pc:sldMk cId="2711421638" sldId="263"/>
        </pc:sldMkLst>
      </pc:sldChg>
      <pc:sldChg chg="del">
        <pc:chgData name="Sjöström, Anna" userId="4bc98358-d74c-485f-b09d-61ab37a005c4" providerId="ADAL" clId="{7E09B5A2-AB12-40EB-AC3D-079D6ED5F926}" dt="2020-03-25T19:46:29.227" v="434" actId="2696"/>
        <pc:sldMkLst>
          <pc:docMk/>
          <pc:sldMk cId="2607082363" sldId="264"/>
        </pc:sldMkLst>
      </pc:sldChg>
      <pc:sldChg chg="del">
        <pc:chgData name="Sjöström, Anna" userId="4bc98358-d74c-485f-b09d-61ab37a005c4" providerId="ADAL" clId="{7E09B5A2-AB12-40EB-AC3D-079D6ED5F926}" dt="2020-03-25T19:47:52.188" v="448" actId="2696"/>
        <pc:sldMkLst>
          <pc:docMk/>
          <pc:sldMk cId="1458855748" sldId="265"/>
        </pc:sldMkLst>
      </pc:sldChg>
      <pc:sldChg chg="delSp modSp del">
        <pc:chgData name="Sjöström, Anna" userId="4bc98358-d74c-485f-b09d-61ab37a005c4" providerId="ADAL" clId="{7E09B5A2-AB12-40EB-AC3D-079D6ED5F926}" dt="2020-03-25T19:44:11.294" v="318" actId="2696"/>
        <pc:sldMkLst>
          <pc:docMk/>
          <pc:sldMk cId="3154860123" sldId="266"/>
        </pc:sldMkLst>
        <pc:picChg chg="del mod">
          <ac:chgData name="Sjöström, Anna" userId="4bc98358-d74c-485f-b09d-61ab37a005c4" providerId="ADAL" clId="{7E09B5A2-AB12-40EB-AC3D-079D6ED5F926}" dt="2020-03-25T19:42:31.852" v="284" actId="478"/>
          <ac:picMkLst>
            <pc:docMk/>
            <pc:sldMk cId="3154860123" sldId="266"/>
            <ac:picMk id="5" creationId="{00000000-0000-0000-0000-000000000000}"/>
          </ac:picMkLst>
        </pc:picChg>
        <pc:picChg chg="del mod">
          <ac:chgData name="Sjöström, Anna" userId="4bc98358-d74c-485f-b09d-61ab37a005c4" providerId="ADAL" clId="{7E09B5A2-AB12-40EB-AC3D-079D6ED5F926}" dt="2020-03-25T19:42:33.287" v="286" actId="478"/>
          <ac:picMkLst>
            <pc:docMk/>
            <pc:sldMk cId="3154860123" sldId="266"/>
            <ac:picMk id="7" creationId="{3DE33359-B4BE-4E82-8A1C-B64773BE3C94}"/>
          </ac:picMkLst>
        </pc:picChg>
      </pc:sldChg>
      <pc:sldChg chg="del">
        <pc:chgData name="Sjöström, Anna" userId="4bc98358-d74c-485f-b09d-61ab37a005c4" providerId="ADAL" clId="{7E09B5A2-AB12-40EB-AC3D-079D6ED5F926}" dt="2020-03-25T19:45:18.786" v="360" actId="2696"/>
        <pc:sldMkLst>
          <pc:docMk/>
          <pc:sldMk cId="3848515169" sldId="267"/>
        </pc:sldMkLst>
      </pc:sldChg>
      <pc:sldChg chg="delSp modSp del">
        <pc:chgData name="Sjöström, Anna" userId="4bc98358-d74c-485f-b09d-61ab37a005c4" providerId="ADAL" clId="{7E09B5A2-AB12-40EB-AC3D-079D6ED5F926}" dt="2020-04-08T07:18:42.694" v="8262" actId="1076"/>
        <pc:sldMkLst>
          <pc:docMk/>
          <pc:sldMk cId="4105302161" sldId="268"/>
        </pc:sldMkLst>
        <pc:spChg chg="mod">
          <ac:chgData name="Sjöström, Anna" userId="4bc98358-d74c-485f-b09d-61ab37a005c4" providerId="ADAL" clId="{7E09B5A2-AB12-40EB-AC3D-079D6ED5F926}" dt="2020-04-08T07:18:42.694" v="8262" actId="1076"/>
          <ac:spMkLst>
            <pc:docMk/>
            <pc:sldMk cId="4105302161" sldId="268"/>
            <ac:spMk id="3075" creationId="{00000000-0000-0000-0000-000000000000}"/>
          </ac:spMkLst>
        </pc:spChg>
        <pc:graphicFrameChg chg="mod modGraphic">
          <ac:chgData name="Sjöström, Anna" userId="4bc98358-d74c-485f-b09d-61ab37a005c4" providerId="ADAL" clId="{7E09B5A2-AB12-40EB-AC3D-079D6ED5F926}" dt="2020-03-30T12:19:10.236" v="3196" actId="14100"/>
          <ac:graphicFrameMkLst>
            <pc:docMk/>
            <pc:sldMk cId="4105302161" sldId="268"/>
            <ac:graphicFrameMk id="10" creationId="{A8BC6FE8-82EC-413C-A470-AD06ACC641A1}"/>
          </ac:graphicFrameMkLst>
        </pc:graphicFrameChg>
        <pc:picChg chg="del">
          <ac:chgData name="Sjöström, Anna" userId="4bc98358-d74c-485f-b09d-61ab37a005c4" providerId="ADAL" clId="{7E09B5A2-AB12-40EB-AC3D-079D6ED5F926}" dt="2020-03-25T19:34:09.973" v="9" actId="478"/>
          <ac:picMkLst>
            <pc:docMk/>
            <pc:sldMk cId="4105302161" sldId="268"/>
            <ac:picMk id="5" creationId="{00000000-0000-0000-0000-000000000000}"/>
          </ac:picMkLst>
        </pc:picChg>
        <pc:picChg chg="mod">
          <ac:chgData name="Sjöström, Anna" userId="4bc98358-d74c-485f-b09d-61ab37a005c4" providerId="ADAL" clId="{7E09B5A2-AB12-40EB-AC3D-079D6ED5F926}" dt="2020-03-25T19:34:08.351" v="8" actId="1076"/>
          <ac:picMkLst>
            <pc:docMk/>
            <pc:sldMk cId="4105302161" sldId="268"/>
            <ac:picMk id="6" creationId="{3DE33359-B4BE-4E82-8A1C-B64773BE3C94}"/>
          </ac:picMkLst>
        </pc:picChg>
      </pc:sldChg>
      <pc:sldChg chg="addSp delSp modSp del ord">
        <pc:chgData name="Sjöström, Anna" userId="4bc98358-d74c-485f-b09d-61ab37a005c4" providerId="ADAL" clId="{7E09B5A2-AB12-40EB-AC3D-079D6ED5F926}" dt="2020-03-30T12:21:24.443" v="3379" actId="2696"/>
        <pc:sldMkLst>
          <pc:docMk/>
          <pc:sldMk cId="3328886383" sldId="269"/>
        </pc:sldMkLst>
        <pc:spChg chg="add del mod">
          <ac:chgData name="Sjöström, Anna" userId="4bc98358-d74c-485f-b09d-61ab37a005c4" providerId="ADAL" clId="{7E09B5A2-AB12-40EB-AC3D-079D6ED5F926}" dt="2020-03-30T12:21:03.297" v="3374" actId="1076"/>
          <ac:spMkLst>
            <pc:docMk/>
            <pc:sldMk cId="3328886383" sldId="269"/>
            <ac:spMk id="5" creationId="{00000000-0000-0000-0000-000000000000}"/>
          </ac:spMkLst>
        </pc:spChg>
        <pc:graphicFrameChg chg="del mod">
          <ac:chgData name="Sjöström, Anna" userId="4bc98358-d74c-485f-b09d-61ab37a005c4" providerId="ADAL" clId="{7E09B5A2-AB12-40EB-AC3D-079D6ED5F926}" dt="2020-03-30T12:18:33.440" v="3194" actId="478"/>
          <ac:graphicFrameMkLst>
            <pc:docMk/>
            <pc:sldMk cId="3328886383" sldId="269"/>
            <ac:graphicFrameMk id="7" creationId="{00000000-0000-0000-0000-000000000000}"/>
          </ac:graphicFrameMkLst>
        </pc:graphicFrameChg>
      </pc:sldChg>
      <pc:sldChg chg="delSp del modNotesTx">
        <pc:chgData name="Sjöström, Anna" userId="4bc98358-d74c-485f-b09d-61ab37a005c4" providerId="ADAL" clId="{7E09B5A2-AB12-40EB-AC3D-079D6ED5F926}" dt="2020-04-08T06:45:44.621" v="6369" actId="20577"/>
        <pc:sldMkLst>
          <pc:docMk/>
          <pc:sldMk cId="1685302886" sldId="272"/>
        </pc:sldMkLst>
        <pc:picChg chg="del">
          <ac:chgData name="Sjöström, Anna" userId="4bc98358-d74c-485f-b09d-61ab37a005c4" providerId="ADAL" clId="{7E09B5A2-AB12-40EB-AC3D-079D6ED5F926}" dt="2020-03-25T19:35:32.406" v="91" actId="478"/>
          <ac:picMkLst>
            <pc:docMk/>
            <pc:sldMk cId="1685302886" sldId="272"/>
            <ac:picMk id="8" creationId="{00000000-0000-0000-0000-000000000000}"/>
          </ac:picMkLst>
        </pc:picChg>
        <pc:picChg chg="del">
          <ac:chgData name="Sjöström, Anna" userId="4bc98358-d74c-485f-b09d-61ab37a005c4" providerId="ADAL" clId="{7E09B5A2-AB12-40EB-AC3D-079D6ED5F926}" dt="2020-03-25T19:39:57.980" v="201" actId="478"/>
          <ac:picMkLst>
            <pc:docMk/>
            <pc:sldMk cId="1685302886" sldId="272"/>
            <ac:picMk id="9" creationId="{3DE33359-B4BE-4E82-8A1C-B64773BE3C94}"/>
          </ac:picMkLst>
        </pc:picChg>
      </pc:sldChg>
      <pc:sldChg chg="addSp delSp modSp del ord delDesignElem">
        <pc:chgData name="Sjöström, Anna" userId="4bc98358-d74c-485f-b09d-61ab37a005c4" providerId="ADAL" clId="{7E09B5A2-AB12-40EB-AC3D-079D6ED5F926}" dt="2020-03-30T12:29:29.654" v="3957" actId="2696"/>
        <pc:sldMkLst>
          <pc:docMk/>
          <pc:sldMk cId="1600680008" sldId="280"/>
        </pc:sldMkLst>
        <pc:spChg chg="add">
          <ac:chgData name="Sjöström, Anna" userId="4bc98358-d74c-485f-b09d-61ab37a005c4" providerId="ADAL" clId="{7E09B5A2-AB12-40EB-AC3D-079D6ED5F926}" dt="2020-03-25T19:33:50.271" v="4"/>
          <ac:spMkLst>
            <pc:docMk/>
            <pc:sldMk cId="1600680008" sldId="280"/>
            <ac:spMk id="23" creationId="{C9F26692-F12A-4F9E-9C6D-FABE9A277FD3}"/>
          </ac:spMkLst>
        </pc:spChg>
        <pc:spChg chg="add">
          <ac:chgData name="Sjöström, Anna" userId="4bc98358-d74c-485f-b09d-61ab37a005c4" providerId="ADAL" clId="{7E09B5A2-AB12-40EB-AC3D-079D6ED5F926}" dt="2020-03-25T19:33:50.271" v="4"/>
          <ac:spMkLst>
            <pc:docMk/>
            <pc:sldMk cId="1600680008" sldId="280"/>
            <ac:spMk id="40" creationId="{6BFB173A-5EF2-43F4-B3BB-6EA1975FAB85}"/>
          </ac:spMkLst>
        </pc:spChg>
        <pc:spChg chg="add">
          <ac:chgData name="Sjöström, Anna" userId="4bc98358-d74c-485f-b09d-61ab37a005c4" providerId="ADAL" clId="{7E09B5A2-AB12-40EB-AC3D-079D6ED5F926}" dt="2020-03-25T19:33:50.271" v="4"/>
          <ac:spMkLst>
            <pc:docMk/>
            <pc:sldMk cId="1600680008" sldId="280"/>
            <ac:spMk id="41" creationId="{726FC37F-1DE8-4A19-A1DE-0A2176ED8DD0}"/>
          </ac:spMkLst>
        </pc:spChg>
        <pc:graphicFrameChg chg="mod">
          <ac:chgData name="Sjöström, Anna" userId="4bc98358-d74c-485f-b09d-61ab37a005c4" providerId="ADAL" clId="{7E09B5A2-AB12-40EB-AC3D-079D6ED5F926}" dt="2020-03-30T12:25:28.503" v="3692"/>
          <ac:graphicFrameMkLst>
            <pc:docMk/>
            <pc:sldMk cId="1600680008" sldId="280"/>
            <ac:graphicFrameMk id="10" creationId="{00000000-0000-0000-0000-000000000000}"/>
          </ac:graphicFrameMkLst>
        </pc:graphicFrameChg>
        <pc:picChg chg="del">
          <ac:chgData name="Sjöström, Anna" userId="4bc98358-d74c-485f-b09d-61ab37a005c4" providerId="ADAL" clId="{7E09B5A2-AB12-40EB-AC3D-079D6ED5F926}" dt="2020-03-25T19:40:17.484" v="202" actId="478"/>
          <ac:picMkLst>
            <pc:docMk/>
            <pc:sldMk cId="1600680008" sldId="280"/>
            <ac:picMk id="12" creationId="{00000000-0000-0000-0000-000000000000}"/>
          </ac:picMkLst>
        </pc:picChg>
        <pc:picChg chg="del">
          <ac:chgData name="Sjöström, Anna" userId="4bc98358-d74c-485f-b09d-61ab37a005c4" providerId="ADAL" clId="{7E09B5A2-AB12-40EB-AC3D-079D6ED5F926}" dt="2020-03-25T19:40:20.137" v="203" actId="478"/>
          <ac:picMkLst>
            <pc:docMk/>
            <pc:sldMk cId="1600680008" sldId="280"/>
            <ac:picMk id="13" creationId="{3DE33359-B4BE-4E82-8A1C-B64773BE3C94}"/>
          </ac:picMkLst>
        </pc:picChg>
        <pc:picChg chg="add">
          <ac:chgData name="Sjöström, Anna" userId="4bc98358-d74c-485f-b09d-61ab37a005c4" providerId="ADAL" clId="{7E09B5A2-AB12-40EB-AC3D-079D6ED5F926}" dt="2020-03-25T19:33:50.271" v="4"/>
          <ac:picMkLst>
            <pc:docMk/>
            <pc:sldMk cId="1600680008" sldId="280"/>
            <ac:picMk id="39" creationId="{19BDF44E-531A-4177-A2D6-2D2310D05830}"/>
          </ac:picMkLst>
        </pc:picChg>
      </pc:sldChg>
      <pc:sldChg chg="delSp modSp del">
        <pc:chgData name="Sjöström, Anna" userId="4bc98358-d74c-485f-b09d-61ab37a005c4" providerId="ADAL" clId="{7E09B5A2-AB12-40EB-AC3D-079D6ED5F926}" dt="2020-04-01T08:30:29.468" v="5196" actId="2696"/>
        <pc:sldMkLst>
          <pc:docMk/>
          <pc:sldMk cId="216627244" sldId="281"/>
        </pc:sldMkLst>
        <pc:spChg chg="mod">
          <ac:chgData name="Sjöström, Anna" userId="4bc98358-d74c-485f-b09d-61ab37a005c4" providerId="ADAL" clId="{7E09B5A2-AB12-40EB-AC3D-079D6ED5F926}" dt="2020-03-30T11:51:29.982" v="1715" actId="20577"/>
          <ac:spMkLst>
            <pc:docMk/>
            <pc:sldMk cId="216627244" sldId="281"/>
            <ac:spMk id="2" creationId="{8D54768E-2AFA-4EE3-9E98-CA60A147F84F}"/>
          </ac:spMkLst>
        </pc:spChg>
        <pc:picChg chg="del">
          <ac:chgData name="Sjöström, Anna" userId="4bc98358-d74c-485f-b09d-61ab37a005c4" providerId="ADAL" clId="{7E09B5A2-AB12-40EB-AC3D-079D6ED5F926}" dt="2020-03-25T19:35:10.372" v="50" actId="478"/>
          <ac:picMkLst>
            <pc:docMk/>
            <pc:sldMk cId="216627244" sldId="281"/>
            <ac:picMk id="9" creationId="{00000000-0000-0000-0000-000000000000}"/>
          </ac:picMkLst>
        </pc:picChg>
      </pc:sldChg>
      <pc:sldChg chg="ord">
        <pc:chgData name="Sjöström, Anna" userId="4bc98358-d74c-485f-b09d-61ab37a005c4" providerId="ADAL" clId="{7E09B5A2-AB12-40EB-AC3D-079D6ED5F926}" dt="2020-04-08T07:23:54" v="8595"/>
        <pc:sldMkLst>
          <pc:docMk/>
          <pc:sldMk cId="3694378089" sldId="281"/>
        </pc:sldMkLst>
      </pc:sldChg>
      <pc:sldChg chg="addSp delSp modSp del">
        <pc:chgData name="Sjöström, Anna" userId="4bc98358-d74c-485f-b09d-61ab37a005c4" providerId="ADAL" clId="{7E09B5A2-AB12-40EB-AC3D-079D6ED5F926}" dt="2020-04-01T09:23:00.092" v="5868" actId="2696"/>
        <pc:sldMkLst>
          <pc:docMk/>
          <pc:sldMk cId="2182525844" sldId="282"/>
        </pc:sldMkLst>
        <pc:spChg chg="mod">
          <ac:chgData name="Sjöström, Anna" userId="4bc98358-d74c-485f-b09d-61ab37a005c4" providerId="ADAL" clId="{7E09B5A2-AB12-40EB-AC3D-079D6ED5F926}" dt="2020-04-01T09:22:54.427" v="5867" actId="1076"/>
          <ac:spMkLst>
            <pc:docMk/>
            <pc:sldMk cId="2182525844" sldId="282"/>
            <ac:spMk id="4" creationId="{6FF97171-BF94-4E3E-9B7E-90F06D35D053}"/>
          </ac:spMkLst>
        </pc:spChg>
        <pc:spChg chg="add mod">
          <ac:chgData name="Sjöström, Anna" userId="4bc98358-d74c-485f-b09d-61ab37a005c4" providerId="ADAL" clId="{7E09B5A2-AB12-40EB-AC3D-079D6ED5F926}" dt="2020-04-01T09:22:13.253" v="5855" actId="20577"/>
          <ac:spMkLst>
            <pc:docMk/>
            <pc:sldMk cId="2182525844" sldId="282"/>
            <ac:spMk id="5" creationId="{E4FBFD57-DB16-4A5E-8111-D5AC74721E94}"/>
          </ac:spMkLst>
        </pc:spChg>
        <pc:spChg chg="del">
          <ac:chgData name="Sjöström, Anna" userId="4bc98358-d74c-485f-b09d-61ab37a005c4" providerId="ADAL" clId="{7E09B5A2-AB12-40EB-AC3D-079D6ED5F926}" dt="2020-04-01T09:08:03.883" v="5299"/>
          <ac:spMkLst>
            <pc:docMk/>
            <pc:sldMk cId="2182525844" sldId="282"/>
            <ac:spMk id="6" creationId="{67A45932-7B68-4CB3-9D0A-E4BB68C54875}"/>
          </ac:spMkLst>
        </pc:spChg>
        <pc:spChg chg="add del mod">
          <ac:chgData name="Sjöström, Anna" userId="4bc98358-d74c-485f-b09d-61ab37a005c4" providerId="ADAL" clId="{7E09B5A2-AB12-40EB-AC3D-079D6ED5F926}" dt="2020-04-01T09:22:17.908" v="5859"/>
          <ac:spMkLst>
            <pc:docMk/>
            <pc:sldMk cId="2182525844" sldId="282"/>
            <ac:spMk id="7" creationId="{2377C3E3-8D66-4FC0-B25B-B6D8278AE6C6}"/>
          </ac:spMkLst>
        </pc:spChg>
        <pc:picChg chg="del">
          <ac:chgData name="Sjöström, Anna" userId="4bc98358-d74c-485f-b09d-61ab37a005c4" providerId="ADAL" clId="{7E09B5A2-AB12-40EB-AC3D-079D6ED5F926}" dt="2020-04-01T09:22:14.748" v="5856" actId="478"/>
          <ac:picMkLst>
            <pc:docMk/>
            <pc:sldMk cId="2182525844" sldId="282"/>
            <ac:picMk id="3" creationId="{2A6186F2-C501-416C-9A53-716F1220B634}"/>
          </ac:picMkLst>
        </pc:picChg>
        <pc:picChg chg="del">
          <ac:chgData name="Sjöström, Anna" userId="4bc98358-d74c-485f-b09d-61ab37a005c4" providerId="ADAL" clId="{7E09B5A2-AB12-40EB-AC3D-079D6ED5F926}" dt="2020-03-25T19:42:19.517" v="280" actId="478"/>
          <ac:picMkLst>
            <pc:docMk/>
            <pc:sldMk cId="2182525844" sldId="282"/>
            <ac:picMk id="5" creationId="{3DE33359-B4BE-4E82-8A1C-B64773BE3C94}"/>
          </ac:picMkLst>
        </pc:picChg>
      </pc:sldChg>
      <pc:sldChg chg="addSp modSp del delDesignElem">
        <pc:chgData name="Sjöström, Anna" userId="4bc98358-d74c-485f-b09d-61ab37a005c4" providerId="ADAL" clId="{7E09B5A2-AB12-40EB-AC3D-079D6ED5F926}" dt="2020-03-25T19:33:54.331" v="7" actId="27636"/>
        <pc:sldMkLst>
          <pc:docMk/>
          <pc:sldMk cId="2149554681" sldId="284"/>
        </pc:sldMkLst>
        <pc:spChg chg="mod">
          <ac:chgData name="Sjöström, Anna" userId="4bc98358-d74c-485f-b09d-61ab37a005c4" providerId="ADAL" clId="{7E09B5A2-AB12-40EB-AC3D-079D6ED5F926}" dt="2020-03-25T19:33:54.331" v="7" actId="27636"/>
          <ac:spMkLst>
            <pc:docMk/>
            <pc:sldMk cId="2149554681" sldId="284"/>
            <ac:spMk id="3" creationId="{5B578AF9-95EB-47FB-A3CB-E701F2A8760D}"/>
          </ac:spMkLst>
        </pc:spChg>
        <pc:spChg chg="add">
          <ac:chgData name="Sjöström, Anna" userId="4bc98358-d74c-485f-b09d-61ab37a005c4" providerId="ADAL" clId="{7E09B5A2-AB12-40EB-AC3D-079D6ED5F926}" dt="2020-03-25T19:33:50.271" v="4"/>
          <ac:spMkLst>
            <pc:docMk/>
            <pc:sldMk cId="2149554681" sldId="284"/>
            <ac:spMk id="9" creationId="{3B854194-185D-494D-905C-7C7CB2E30F6E}"/>
          </ac:spMkLst>
        </pc:spChg>
        <pc:spChg chg="add">
          <ac:chgData name="Sjöström, Anna" userId="4bc98358-d74c-485f-b09d-61ab37a005c4" providerId="ADAL" clId="{7E09B5A2-AB12-40EB-AC3D-079D6ED5F926}" dt="2020-03-25T19:33:50.271" v="4"/>
          <ac:spMkLst>
            <pc:docMk/>
            <pc:sldMk cId="2149554681" sldId="284"/>
            <ac:spMk id="11" creationId="{B4F5FA0D-0104-4987-8241-EFF7C85B88DE}"/>
          </ac:spMkLst>
        </pc:spChg>
        <pc:picChg chg="add">
          <ac:chgData name="Sjöström, Anna" userId="4bc98358-d74c-485f-b09d-61ab37a005c4" providerId="ADAL" clId="{7E09B5A2-AB12-40EB-AC3D-079D6ED5F926}" dt="2020-03-25T19:33:50.271" v="4"/>
          <ac:picMkLst>
            <pc:docMk/>
            <pc:sldMk cId="2149554681" sldId="284"/>
            <ac:picMk id="13" creationId="{2897127E-6CEF-446C-BE87-93B7C46E49D1}"/>
          </ac:picMkLst>
        </pc:picChg>
      </pc:sldChg>
      <pc:sldChg chg="delSp modSp del">
        <pc:chgData name="Sjöström, Anna" userId="4bc98358-d74c-485f-b09d-61ab37a005c4" providerId="ADAL" clId="{7E09B5A2-AB12-40EB-AC3D-079D6ED5F926}" dt="2020-03-25T19:42:07.430" v="276" actId="1076"/>
        <pc:sldMkLst>
          <pc:docMk/>
          <pc:sldMk cId="2935251720" sldId="286"/>
        </pc:sldMkLst>
        <pc:spChg chg="mod">
          <ac:chgData name="Sjöström, Anna" userId="4bc98358-d74c-485f-b09d-61ab37a005c4" providerId="ADAL" clId="{7E09B5A2-AB12-40EB-AC3D-079D6ED5F926}" dt="2020-03-25T19:40:56.897" v="207" actId="1076"/>
          <ac:spMkLst>
            <pc:docMk/>
            <pc:sldMk cId="2935251720" sldId="286"/>
            <ac:spMk id="6" creationId="{F443BA0E-E4AC-47F9-B8E1-12C862E9A9ED}"/>
          </ac:spMkLst>
        </pc:spChg>
        <pc:spChg chg="mod">
          <ac:chgData name="Sjöström, Anna" userId="4bc98358-d74c-485f-b09d-61ab37a005c4" providerId="ADAL" clId="{7E09B5A2-AB12-40EB-AC3D-079D6ED5F926}" dt="2020-03-25T19:42:07.430" v="276" actId="1076"/>
          <ac:spMkLst>
            <pc:docMk/>
            <pc:sldMk cId="2935251720" sldId="286"/>
            <ac:spMk id="7" creationId="{65CF1834-E0FB-4B92-9B74-CBB7D9E14F54}"/>
          </ac:spMkLst>
        </pc:spChg>
        <pc:picChg chg="del">
          <ac:chgData name="Sjöström, Anna" userId="4bc98358-d74c-485f-b09d-61ab37a005c4" providerId="ADAL" clId="{7E09B5A2-AB12-40EB-AC3D-079D6ED5F926}" dt="2020-03-25T19:40:39.778" v="204" actId="478"/>
          <ac:picMkLst>
            <pc:docMk/>
            <pc:sldMk cId="2935251720" sldId="286"/>
            <ac:picMk id="5" creationId="{00000000-0000-0000-0000-000000000000}"/>
          </ac:picMkLst>
        </pc:picChg>
        <pc:picChg chg="del">
          <ac:chgData name="Sjöström, Anna" userId="4bc98358-d74c-485f-b09d-61ab37a005c4" providerId="ADAL" clId="{7E09B5A2-AB12-40EB-AC3D-079D6ED5F926}" dt="2020-03-25T19:40:41.837" v="205" actId="478"/>
          <ac:picMkLst>
            <pc:docMk/>
            <pc:sldMk cId="2935251720" sldId="286"/>
            <ac:picMk id="8" creationId="{3DE33359-B4BE-4E82-8A1C-B64773BE3C94}"/>
          </ac:picMkLst>
        </pc:picChg>
      </pc:sldChg>
      <pc:sldChg chg="delSp del ord">
        <pc:chgData name="Sjöström, Anna" userId="4bc98358-d74c-485f-b09d-61ab37a005c4" providerId="ADAL" clId="{7E09B5A2-AB12-40EB-AC3D-079D6ED5F926}" dt="2020-03-30T12:54:21.873" v="4573"/>
        <pc:sldMkLst>
          <pc:docMk/>
          <pc:sldMk cId="865093079" sldId="289"/>
        </pc:sldMkLst>
        <pc:picChg chg="del">
          <ac:chgData name="Sjöström, Anna" userId="4bc98358-d74c-485f-b09d-61ab37a005c4" providerId="ADAL" clId="{7E09B5A2-AB12-40EB-AC3D-079D6ED5F926}" dt="2020-03-25T19:42:23.132" v="281" actId="478"/>
          <ac:picMkLst>
            <pc:docMk/>
            <pc:sldMk cId="865093079" sldId="289"/>
            <ac:picMk id="6" creationId="{3DE33359-B4BE-4E82-8A1C-B64773BE3C94}"/>
          </ac:picMkLst>
        </pc:picChg>
      </pc:sldChg>
      <pc:sldChg chg="delSp del">
        <pc:chgData name="Sjöström, Anna" userId="4bc98358-d74c-485f-b09d-61ab37a005c4" providerId="ADAL" clId="{7E09B5A2-AB12-40EB-AC3D-079D6ED5F926}" dt="2020-03-25T19:35:29.508" v="90" actId="478"/>
        <pc:sldMkLst>
          <pc:docMk/>
          <pc:sldMk cId="2477444991" sldId="290"/>
        </pc:sldMkLst>
        <pc:picChg chg="del">
          <ac:chgData name="Sjöström, Anna" userId="4bc98358-d74c-485f-b09d-61ab37a005c4" providerId="ADAL" clId="{7E09B5A2-AB12-40EB-AC3D-079D6ED5F926}" dt="2020-03-25T19:35:29.508" v="90" actId="478"/>
          <ac:picMkLst>
            <pc:docMk/>
            <pc:sldMk cId="2477444991" sldId="290"/>
            <ac:picMk id="5" creationId="{00000000-0000-0000-0000-000000000000}"/>
          </ac:picMkLst>
        </pc:picChg>
      </pc:sldChg>
      <pc:sldChg chg="delSp del">
        <pc:chgData name="Sjöström, Anna" userId="4bc98358-d74c-485f-b09d-61ab37a005c4" providerId="ADAL" clId="{7E09B5A2-AB12-40EB-AC3D-079D6ED5F926}" dt="2020-03-25T19:42:27.048" v="282" actId="478"/>
        <pc:sldMkLst>
          <pc:docMk/>
          <pc:sldMk cId="1137802681" sldId="291"/>
        </pc:sldMkLst>
        <pc:picChg chg="del">
          <ac:chgData name="Sjöström, Anna" userId="4bc98358-d74c-485f-b09d-61ab37a005c4" providerId="ADAL" clId="{7E09B5A2-AB12-40EB-AC3D-079D6ED5F926}" dt="2020-03-25T19:42:27.048" v="282" actId="478"/>
          <ac:picMkLst>
            <pc:docMk/>
            <pc:sldMk cId="1137802681" sldId="291"/>
            <ac:picMk id="6" creationId="{3DE33359-B4BE-4E82-8A1C-B64773BE3C94}"/>
          </ac:picMkLst>
        </pc:picChg>
      </pc:sldChg>
      <pc:sldChg chg="del ord">
        <pc:chgData name="Sjöström, Anna" userId="4bc98358-d74c-485f-b09d-61ab37a005c4" providerId="ADAL" clId="{7E09B5A2-AB12-40EB-AC3D-079D6ED5F926}" dt="2020-03-25T19:34:38.102" v="45" actId="2696"/>
        <pc:sldMkLst>
          <pc:docMk/>
          <pc:sldMk cId="4051725305" sldId="294"/>
        </pc:sldMkLst>
      </pc:sldChg>
      <pc:sldChg chg="delSp del">
        <pc:chgData name="Sjöström, Anna" userId="4bc98358-d74c-485f-b09d-61ab37a005c4" providerId="ADAL" clId="{7E09B5A2-AB12-40EB-AC3D-079D6ED5F926}" dt="2020-03-30T11:55:23.472" v="2029" actId="2696"/>
        <pc:sldMkLst>
          <pc:docMk/>
          <pc:sldMk cId="1477730493" sldId="295"/>
        </pc:sldMkLst>
        <pc:picChg chg="del">
          <ac:chgData name="Sjöström, Anna" userId="4bc98358-d74c-485f-b09d-61ab37a005c4" providerId="ADAL" clId="{7E09B5A2-AB12-40EB-AC3D-079D6ED5F926}" dt="2020-03-25T19:35:36.083" v="92" actId="478"/>
          <ac:picMkLst>
            <pc:docMk/>
            <pc:sldMk cId="1477730493" sldId="295"/>
            <ac:picMk id="4" creationId="{00000000-0000-0000-0000-000000000000}"/>
          </ac:picMkLst>
        </pc:picChg>
      </pc:sldChg>
      <pc:sldChg chg="addSp delSp modSp del">
        <pc:chgData name="Sjöström, Anna" userId="4bc98358-d74c-485f-b09d-61ab37a005c4" providerId="ADAL" clId="{7E09B5A2-AB12-40EB-AC3D-079D6ED5F926}" dt="2020-04-01T09:28:33.848" v="6009" actId="1076"/>
        <pc:sldMkLst>
          <pc:docMk/>
          <pc:sldMk cId="3900049473" sldId="296"/>
        </pc:sldMkLst>
        <pc:spChg chg="mod">
          <ac:chgData name="Sjöström, Anna" userId="4bc98358-d74c-485f-b09d-61ab37a005c4" providerId="ADAL" clId="{7E09B5A2-AB12-40EB-AC3D-079D6ED5F926}" dt="2020-04-01T08:34:00.308" v="5296" actId="12"/>
          <ac:spMkLst>
            <pc:docMk/>
            <pc:sldMk cId="3900049473" sldId="296"/>
            <ac:spMk id="4" creationId="{00000000-0000-0000-0000-000000000000}"/>
          </ac:spMkLst>
        </pc:spChg>
        <pc:picChg chg="del">
          <ac:chgData name="Sjöström, Anna" userId="4bc98358-d74c-485f-b09d-61ab37a005c4" providerId="ADAL" clId="{7E09B5A2-AB12-40EB-AC3D-079D6ED5F926}" dt="2020-03-25T19:34:57.078" v="48" actId="478"/>
          <ac:picMkLst>
            <pc:docMk/>
            <pc:sldMk cId="3900049473" sldId="296"/>
            <ac:picMk id="3" creationId="{00000000-0000-0000-0000-000000000000}"/>
          </ac:picMkLst>
        </pc:picChg>
        <pc:picChg chg="del">
          <ac:chgData name="Sjöström, Anna" userId="4bc98358-d74c-485f-b09d-61ab37a005c4" providerId="ADAL" clId="{7E09B5A2-AB12-40EB-AC3D-079D6ED5F926}" dt="2020-03-25T19:35:48.412" v="93" actId="478"/>
          <ac:picMkLst>
            <pc:docMk/>
            <pc:sldMk cId="3900049473" sldId="296"/>
            <ac:picMk id="5" creationId="{3DE33359-B4BE-4E82-8A1C-B64773BE3C94}"/>
          </ac:picMkLst>
        </pc:picChg>
        <pc:picChg chg="add mod">
          <ac:chgData name="Sjöström, Anna" userId="4bc98358-d74c-485f-b09d-61ab37a005c4" providerId="ADAL" clId="{7E09B5A2-AB12-40EB-AC3D-079D6ED5F926}" dt="2020-04-01T09:28:33.848" v="6009" actId="1076"/>
          <ac:picMkLst>
            <pc:docMk/>
            <pc:sldMk cId="3900049473" sldId="296"/>
            <ac:picMk id="6" creationId="{3E65DD05-904D-46CE-AD12-6BFAB0EFB8E8}"/>
          </ac:picMkLst>
        </pc:picChg>
      </pc:sldChg>
      <pc:sldChg chg="modSp ord">
        <pc:chgData name="Sjöström, Anna" userId="4bc98358-d74c-485f-b09d-61ab37a005c4" providerId="ADAL" clId="{7E09B5A2-AB12-40EB-AC3D-079D6ED5F926}" dt="2020-04-01T08:32:59.817" v="5270" actId="14100"/>
        <pc:sldMkLst>
          <pc:docMk/>
          <pc:sldMk cId="394048559" sldId="297"/>
        </pc:sldMkLst>
        <pc:spChg chg="mod">
          <ac:chgData name="Sjöström, Anna" userId="4bc98358-d74c-485f-b09d-61ab37a005c4" providerId="ADAL" clId="{7E09B5A2-AB12-40EB-AC3D-079D6ED5F926}" dt="2020-04-01T08:31:44.832" v="5263" actId="20577"/>
          <ac:spMkLst>
            <pc:docMk/>
            <pc:sldMk cId="394048559" sldId="297"/>
            <ac:spMk id="3" creationId="{00000000-0000-0000-0000-000000000000}"/>
          </ac:spMkLst>
        </pc:spChg>
        <pc:picChg chg="mod">
          <ac:chgData name="Sjöström, Anna" userId="4bc98358-d74c-485f-b09d-61ab37a005c4" providerId="ADAL" clId="{7E09B5A2-AB12-40EB-AC3D-079D6ED5F926}" dt="2020-04-01T08:32:59.817" v="5270" actId="14100"/>
          <ac:picMkLst>
            <pc:docMk/>
            <pc:sldMk cId="394048559" sldId="297"/>
            <ac:picMk id="6" creationId="{B9A1E4C5-C47B-443E-AEBA-05D19F8BDDCB}"/>
          </ac:picMkLst>
        </pc:picChg>
      </pc:sldChg>
      <pc:sldChg chg="addSp delSp modSp del">
        <pc:chgData name="Sjöström, Anna" userId="4bc98358-d74c-485f-b09d-61ab37a005c4" providerId="ADAL" clId="{7E09B5A2-AB12-40EB-AC3D-079D6ED5F926}" dt="2020-04-01T08:31:11.219" v="5200" actId="2696"/>
        <pc:sldMkLst>
          <pc:docMk/>
          <pc:sldMk cId="2847886196" sldId="297"/>
        </pc:sldMkLst>
        <pc:picChg chg="del">
          <ac:chgData name="Sjöström, Anna" userId="4bc98358-d74c-485f-b09d-61ab37a005c4" providerId="ADAL" clId="{7E09B5A2-AB12-40EB-AC3D-079D6ED5F926}" dt="2020-03-25T19:34:46.545" v="46" actId="478"/>
          <ac:picMkLst>
            <pc:docMk/>
            <pc:sldMk cId="2847886196" sldId="297"/>
            <ac:picMk id="4" creationId="{00000000-0000-0000-0000-000000000000}"/>
          </ac:picMkLst>
        </pc:picChg>
        <pc:picChg chg="del mod">
          <ac:chgData name="Sjöström, Anna" userId="4bc98358-d74c-485f-b09d-61ab37a005c4" providerId="ADAL" clId="{7E09B5A2-AB12-40EB-AC3D-079D6ED5F926}" dt="2020-03-25T19:36:34.733" v="103" actId="478"/>
          <ac:picMkLst>
            <pc:docMk/>
            <pc:sldMk cId="2847886196" sldId="297"/>
            <ac:picMk id="5" creationId="{3DE33359-B4BE-4E82-8A1C-B64773BE3C94}"/>
          </ac:picMkLst>
        </pc:picChg>
        <pc:picChg chg="add mod">
          <ac:chgData name="Sjöström, Anna" userId="4bc98358-d74c-485f-b09d-61ab37a005c4" providerId="ADAL" clId="{7E09B5A2-AB12-40EB-AC3D-079D6ED5F926}" dt="2020-03-25T19:36:43.682" v="107" actId="1076"/>
          <ac:picMkLst>
            <pc:docMk/>
            <pc:sldMk cId="2847886196" sldId="297"/>
            <ac:picMk id="6" creationId="{B9A1E4C5-C47B-443E-AEBA-05D19F8BDDCB}"/>
          </ac:picMkLst>
        </pc:picChg>
      </pc:sldChg>
      <pc:sldChg chg="delSp modSp del">
        <pc:chgData name="Sjöström, Anna" userId="4bc98358-d74c-485f-b09d-61ab37a005c4" providerId="ADAL" clId="{7E09B5A2-AB12-40EB-AC3D-079D6ED5F926}" dt="2020-04-01T09:26:56.185" v="5989" actId="20577"/>
        <pc:sldMkLst>
          <pc:docMk/>
          <pc:sldMk cId="265560318" sldId="298"/>
        </pc:sldMkLst>
        <pc:spChg chg="mod">
          <ac:chgData name="Sjöström, Anna" userId="4bc98358-d74c-485f-b09d-61ab37a005c4" providerId="ADAL" clId="{7E09B5A2-AB12-40EB-AC3D-079D6ED5F926}" dt="2020-04-01T09:26:56.185" v="5989" actId="20577"/>
          <ac:spMkLst>
            <pc:docMk/>
            <pc:sldMk cId="265560318" sldId="298"/>
            <ac:spMk id="3" creationId="{00000000-0000-0000-0000-000000000000}"/>
          </ac:spMkLst>
        </pc:spChg>
        <pc:picChg chg="del">
          <ac:chgData name="Sjöström, Anna" userId="4bc98358-d74c-485f-b09d-61ab37a005c4" providerId="ADAL" clId="{7E09B5A2-AB12-40EB-AC3D-079D6ED5F926}" dt="2020-03-25T19:35:14.056" v="51" actId="478"/>
          <ac:picMkLst>
            <pc:docMk/>
            <pc:sldMk cId="265560318" sldId="298"/>
            <ac:picMk id="4" creationId="{00000000-0000-0000-0000-000000000000}"/>
          </ac:picMkLst>
        </pc:picChg>
      </pc:sldChg>
      <pc:sldChg chg="modSp del modNotesTx">
        <pc:chgData name="Sjöström, Anna" userId="4bc98358-d74c-485f-b09d-61ab37a005c4" providerId="ADAL" clId="{7E09B5A2-AB12-40EB-AC3D-079D6ED5F926}" dt="2020-04-01T18:43:17.018" v="6260" actId="20577"/>
        <pc:sldMkLst>
          <pc:docMk/>
          <pc:sldMk cId="1054206467" sldId="299"/>
        </pc:sldMkLst>
        <pc:spChg chg="mod">
          <ac:chgData name="Sjöström, Anna" userId="4bc98358-d74c-485f-b09d-61ab37a005c4" providerId="ADAL" clId="{7E09B5A2-AB12-40EB-AC3D-079D6ED5F926}" dt="2020-03-25T19:37:57.249" v="176" actId="20577"/>
          <ac:spMkLst>
            <pc:docMk/>
            <pc:sldMk cId="1054206467" sldId="299"/>
            <ac:spMk id="2" creationId="{00000000-0000-0000-0000-000000000000}"/>
          </ac:spMkLst>
        </pc:spChg>
        <pc:spChg chg="mod">
          <ac:chgData name="Sjöström, Anna" userId="4bc98358-d74c-485f-b09d-61ab37a005c4" providerId="ADAL" clId="{7E09B5A2-AB12-40EB-AC3D-079D6ED5F926}" dt="2020-04-01T18:43:17.018" v="6260" actId="20577"/>
          <ac:spMkLst>
            <pc:docMk/>
            <pc:sldMk cId="1054206467" sldId="299"/>
            <ac:spMk id="3" creationId="{00000000-0000-0000-0000-000000000000}"/>
          </ac:spMkLst>
        </pc:spChg>
        <pc:picChg chg="mod">
          <ac:chgData name="Sjöström, Anna" userId="4bc98358-d74c-485f-b09d-61ab37a005c4" providerId="ADAL" clId="{7E09B5A2-AB12-40EB-AC3D-079D6ED5F926}" dt="2020-04-01T09:28:49.273" v="6013" actId="1076"/>
          <ac:picMkLst>
            <pc:docMk/>
            <pc:sldMk cId="1054206467" sldId="299"/>
            <ac:picMk id="7" creationId="{63A045D6-D42F-40D3-B8CC-AE2F63D63AB6}"/>
          </ac:picMkLst>
        </pc:picChg>
      </pc:sldChg>
      <pc:sldChg chg="delSp modSp del">
        <pc:chgData name="Sjöström, Anna" userId="4bc98358-d74c-485f-b09d-61ab37a005c4" providerId="ADAL" clId="{7E09B5A2-AB12-40EB-AC3D-079D6ED5F926}" dt="2020-04-01T09:07:50.338" v="5297"/>
        <pc:sldMkLst>
          <pc:docMk/>
          <pc:sldMk cId="517771820" sldId="300"/>
        </pc:sldMkLst>
        <pc:spChg chg="del">
          <ac:chgData name="Sjöström, Anna" userId="4bc98358-d74c-485f-b09d-61ab37a005c4" providerId="ADAL" clId="{7E09B5A2-AB12-40EB-AC3D-079D6ED5F926}" dt="2020-04-01T09:07:50.338" v="5297"/>
          <ac:spMkLst>
            <pc:docMk/>
            <pc:sldMk cId="517771820" sldId="300"/>
            <ac:spMk id="4" creationId="{F78A73E4-876D-4379-9ED2-4F77D8CB3768}"/>
          </ac:spMkLst>
        </pc:spChg>
        <pc:picChg chg="del">
          <ac:chgData name="Sjöström, Anna" userId="4bc98358-d74c-485f-b09d-61ab37a005c4" providerId="ADAL" clId="{7E09B5A2-AB12-40EB-AC3D-079D6ED5F926}" dt="2020-03-25T19:42:14.614" v="277" actId="478"/>
          <ac:picMkLst>
            <pc:docMk/>
            <pc:sldMk cId="517771820" sldId="300"/>
            <ac:picMk id="4" creationId="{00000000-0000-0000-0000-000000000000}"/>
          </ac:picMkLst>
        </pc:picChg>
        <pc:picChg chg="del mod">
          <ac:chgData name="Sjöström, Anna" userId="4bc98358-d74c-485f-b09d-61ab37a005c4" providerId="ADAL" clId="{7E09B5A2-AB12-40EB-AC3D-079D6ED5F926}" dt="2020-03-25T19:42:16.382" v="279" actId="478"/>
          <ac:picMkLst>
            <pc:docMk/>
            <pc:sldMk cId="517771820" sldId="300"/>
            <ac:picMk id="5" creationId="{3DE33359-B4BE-4E82-8A1C-B64773BE3C94}"/>
          </ac:picMkLst>
        </pc:picChg>
      </pc:sldChg>
      <pc:sldChg chg="addSp modSp del">
        <pc:chgData name="Sjöström, Anna" userId="4bc98358-d74c-485f-b09d-61ab37a005c4" providerId="ADAL" clId="{7E09B5A2-AB12-40EB-AC3D-079D6ED5F926}" dt="2020-03-30T13:00:18.943" v="4805" actId="20577"/>
        <pc:sldMkLst>
          <pc:docMk/>
          <pc:sldMk cId="3748899027" sldId="301"/>
        </pc:sldMkLst>
        <pc:spChg chg="mod">
          <ac:chgData name="Sjöström, Anna" userId="4bc98358-d74c-485f-b09d-61ab37a005c4" providerId="ADAL" clId="{7E09B5A2-AB12-40EB-AC3D-079D6ED5F926}" dt="2020-03-25T19:54:23.632" v="667" actId="20577"/>
          <ac:spMkLst>
            <pc:docMk/>
            <pc:sldMk cId="3748899027" sldId="301"/>
            <ac:spMk id="2" creationId="{00000000-0000-0000-0000-000000000000}"/>
          </ac:spMkLst>
        </pc:spChg>
        <pc:spChg chg="mod">
          <ac:chgData name="Sjöström, Anna" userId="4bc98358-d74c-485f-b09d-61ab37a005c4" providerId="ADAL" clId="{7E09B5A2-AB12-40EB-AC3D-079D6ED5F926}" dt="2020-03-30T13:00:18.943" v="4805" actId="20577"/>
          <ac:spMkLst>
            <pc:docMk/>
            <pc:sldMk cId="3748899027" sldId="301"/>
            <ac:spMk id="3" creationId="{00000000-0000-0000-0000-000000000000}"/>
          </ac:spMkLst>
        </pc:spChg>
        <pc:picChg chg="add mod">
          <ac:chgData name="Sjöström, Anna" userId="4bc98358-d74c-485f-b09d-61ab37a005c4" providerId="ADAL" clId="{7E09B5A2-AB12-40EB-AC3D-079D6ED5F926}" dt="2020-03-25T19:36:27.525" v="102" actId="14100"/>
          <ac:picMkLst>
            <pc:docMk/>
            <pc:sldMk cId="3748899027" sldId="301"/>
            <ac:picMk id="4" creationId="{AF0EB8B0-9F89-4640-A7DF-17B9B6BA67F6}"/>
          </ac:picMkLst>
        </pc:picChg>
      </pc:sldChg>
      <pc:sldChg chg="delSp modSp del">
        <pc:chgData name="Sjöström, Anna" userId="4bc98358-d74c-485f-b09d-61ab37a005c4" providerId="ADAL" clId="{7E09B5A2-AB12-40EB-AC3D-079D6ED5F926}" dt="2020-03-25T19:39:44.347" v="200" actId="1076"/>
        <pc:sldMkLst>
          <pc:docMk/>
          <pc:sldMk cId="3903280072" sldId="302"/>
        </pc:sldMkLst>
        <pc:spChg chg="mod">
          <ac:chgData name="Sjöström, Anna" userId="4bc98358-d74c-485f-b09d-61ab37a005c4" providerId="ADAL" clId="{7E09B5A2-AB12-40EB-AC3D-079D6ED5F926}" dt="2020-03-25T19:39:43.275" v="198" actId="1076"/>
          <ac:spMkLst>
            <pc:docMk/>
            <pc:sldMk cId="3903280072" sldId="302"/>
            <ac:spMk id="3" creationId="{AA8F1D72-D44F-4050-B9F5-7D4AE5492F1F}"/>
          </ac:spMkLst>
        </pc:spChg>
        <pc:picChg chg="mod">
          <ac:chgData name="Sjöström, Anna" userId="4bc98358-d74c-485f-b09d-61ab37a005c4" providerId="ADAL" clId="{7E09B5A2-AB12-40EB-AC3D-079D6ED5F926}" dt="2020-03-25T19:39:44.347" v="200" actId="1076"/>
          <ac:picMkLst>
            <pc:docMk/>
            <pc:sldMk cId="3903280072" sldId="302"/>
            <ac:picMk id="4" creationId="{AC198249-D7B5-450A-B165-3E89ED266600}"/>
          </ac:picMkLst>
        </pc:picChg>
        <pc:picChg chg="del">
          <ac:chgData name="Sjöström, Anna" userId="4bc98358-d74c-485f-b09d-61ab37a005c4" providerId="ADAL" clId="{7E09B5A2-AB12-40EB-AC3D-079D6ED5F926}" dt="2020-03-25T19:35:06.458" v="49" actId="478"/>
          <ac:picMkLst>
            <pc:docMk/>
            <pc:sldMk cId="3903280072" sldId="302"/>
            <ac:picMk id="5" creationId="{00000000-0000-0000-0000-000000000000}"/>
          </ac:picMkLst>
        </pc:picChg>
        <pc:picChg chg="del">
          <ac:chgData name="Sjöström, Anna" userId="4bc98358-d74c-485f-b09d-61ab37a005c4" providerId="ADAL" clId="{7E09B5A2-AB12-40EB-AC3D-079D6ED5F926}" dt="2020-03-25T19:37:13.788" v="108" actId="478"/>
          <ac:picMkLst>
            <pc:docMk/>
            <pc:sldMk cId="3903280072" sldId="302"/>
            <ac:picMk id="9" creationId="{3DE33359-B4BE-4E82-8A1C-B64773BE3C94}"/>
          </ac:picMkLst>
        </pc:picChg>
      </pc:sldChg>
      <pc:sldChg chg="addSp modSp modNotesTx">
        <pc:chgData name="Sjöström, Anna" userId="4bc98358-d74c-485f-b09d-61ab37a005c4" providerId="ADAL" clId="{7E09B5A2-AB12-40EB-AC3D-079D6ED5F926}" dt="2020-04-08T07:11:04.943" v="7683" actId="20577"/>
        <pc:sldMkLst>
          <pc:docMk/>
          <pc:sldMk cId="912377627" sldId="303"/>
        </pc:sldMkLst>
        <pc:picChg chg="add mod">
          <ac:chgData name="Sjöström, Anna" userId="4bc98358-d74c-485f-b09d-61ab37a005c4" providerId="ADAL" clId="{7E09B5A2-AB12-40EB-AC3D-079D6ED5F926}" dt="2020-04-01T09:29:28.052" v="6027" actId="1076"/>
          <ac:picMkLst>
            <pc:docMk/>
            <pc:sldMk cId="912377627" sldId="303"/>
            <ac:picMk id="5" creationId="{4582569A-0D7D-4A44-95EC-AA9137F4EAB9}"/>
          </ac:picMkLst>
        </pc:picChg>
      </pc:sldChg>
      <pc:sldChg chg="modSp del">
        <pc:chgData name="Sjöström, Anna" userId="4bc98358-d74c-485f-b09d-61ab37a005c4" providerId="ADAL" clId="{7E09B5A2-AB12-40EB-AC3D-079D6ED5F926}" dt="2020-03-25T19:39:00.759" v="180" actId="2696"/>
        <pc:sldMkLst>
          <pc:docMk/>
          <pc:sldMk cId="1402270881" sldId="303"/>
        </pc:sldMkLst>
        <pc:spChg chg="mod">
          <ac:chgData name="Sjöström, Anna" userId="4bc98358-d74c-485f-b09d-61ab37a005c4" providerId="ADAL" clId="{7E09B5A2-AB12-40EB-AC3D-079D6ED5F926}" dt="2020-03-25T19:37:39.940" v="129" actId="20577"/>
          <ac:spMkLst>
            <pc:docMk/>
            <pc:sldMk cId="1402270881" sldId="303"/>
            <ac:spMk id="2" creationId="{DF79376E-DC01-0E4C-B78F-14C439A4B3BB}"/>
          </ac:spMkLst>
        </pc:spChg>
      </pc:sldChg>
      <pc:sldChg chg="addSp modSp add del">
        <pc:chgData name="Sjöström, Anna" userId="4bc98358-d74c-485f-b09d-61ab37a005c4" providerId="ADAL" clId="{7E09B5A2-AB12-40EB-AC3D-079D6ED5F926}" dt="2020-03-30T11:56:24.881" v="2099" actId="2696"/>
        <pc:sldMkLst>
          <pc:docMk/>
          <pc:sldMk cId="2512943647" sldId="303"/>
        </pc:sldMkLst>
        <pc:spChg chg="mod">
          <ac:chgData name="Sjöström, Anna" userId="4bc98358-d74c-485f-b09d-61ab37a005c4" providerId="ADAL" clId="{7E09B5A2-AB12-40EB-AC3D-079D6ED5F926}" dt="2020-03-25T19:43:22.992" v="307" actId="20577"/>
          <ac:spMkLst>
            <pc:docMk/>
            <pc:sldMk cId="2512943647" sldId="303"/>
            <ac:spMk id="2" creationId="{B26E1416-DBE6-484A-8A05-21C51DA11D19}"/>
          </ac:spMkLst>
        </pc:spChg>
        <pc:spChg chg="mod">
          <ac:chgData name="Sjöström, Anna" userId="4bc98358-d74c-485f-b09d-61ab37a005c4" providerId="ADAL" clId="{7E09B5A2-AB12-40EB-AC3D-079D6ED5F926}" dt="2020-03-25T19:43:44.058" v="310" actId="5793"/>
          <ac:spMkLst>
            <pc:docMk/>
            <pc:sldMk cId="2512943647" sldId="303"/>
            <ac:spMk id="3" creationId="{771A2422-A7D0-4243-8ED3-434CB7579157}"/>
          </ac:spMkLst>
        </pc:spChg>
        <pc:picChg chg="add mod">
          <ac:chgData name="Sjöström, Anna" userId="4bc98358-d74c-485f-b09d-61ab37a005c4" providerId="ADAL" clId="{7E09B5A2-AB12-40EB-AC3D-079D6ED5F926}" dt="2020-03-25T19:44:06.932" v="317" actId="1076"/>
          <ac:picMkLst>
            <pc:docMk/>
            <pc:sldMk cId="2512943647" sldId="303"/>
            <ac:picMk id="4" creationId="{4595F7BE-FF19-4516-A898-2DB3CC56FDE0}"/>
          </ac:picMkLst>
        </pc:picChg>
      </pc:sldChg>
      <pc:sldChg chg="addSp delSp modSp add del">
        <pc:chgData name="Sjöström, Anna" userId="4bc98358-d74c-485f-b09d-61ab37a005c4" providerId="ADAL" clId="{7E09B5A2-AB12-40EB-AC3D-079D6ED5F926}" dt="2020-03-30T11:56:24.899" v="2100" actId="2696"/>
        <pc:sldMkLst>
          <pc:docMk/>
          <pc:sldMk cId="2955420769" sldId="304"/>
        </pc:sldMkLst>
        <pc:spChg chg="mod">
          <ac:chgData name="Sjöström, Anna" userId="4bc98358-d74c-485f-b09d-61ab37a005c4" providerId="ADAL" clId="{7E09B5A2-AB12-40EB-AC3D-079D6ED5F926}" dt="2020-03-25T19:44:35.809" v="356" actId="20577"/>
          <ac:spMkLst>
            <pc:docMk/>
            <pc:sldMk cId="2955420769" sldId="304"/>
            <ac:spMk id="2" creationId="{B143F055-5E5F-4970-A394-7A85FDAAB75E}"/>
          </ac:spMkLst>
        </pc:spChg>
        <pc:spChg chg="mod">
          <ac:chgData name="Sjöström, Anna" userId="4bc98358-d74c-485f-b09d-61ab37a005c4" providerId="ADAL" clId="{7E09B5A2-AB12-40EB-AC3D-079D6ED5F926}" dt="2020-03-25T19:44:50.926" v="357"/>
          <ac:spMkLst>
            <pc:docMk/>
            <pc:sldMk cId="2955420769" sldId="304"/>
            <ac:spMk id="3" creationId="{E54D3561-43D4-4869-9928-CB4DE6011E43}"/>
          </ac:spMkLst>
        </pc:spChg>
        <pc:picChg chg="add mod">
          <ac:chgData name="Sjöström, Anna" userId="4bc98358-d74c-485f-b09d-61ab37a005c4" providerId="ADAL" clId="{7E09B5A2-AB12-40EB-AC3D-079D6ED5F926}" dt="2020-03-25T19:45:03.444" v="359" actId="1076"/>
          <ac:picMkLst>
            <pc:docMk/>
            <pc:sldMk cId="2955420769" sldId="304"/>
            <ac:picMk id="4" creationId="{3A6FD040-3897-419B-A937-8CCA7FDCA32D}"/>
          </ac:picMkLst>
        </pc:picChg>
        <pc:picChg chg="del">
          <ac:chgData name="Sjöström, Anna" userId="4bc98358-d74c-485f-b09d-61ab37a005c4" providerId="ADAL" clId="{7E09B5A2-AB12-40EB-AC3D-079D6ED5F926}" dt="2020-03-25T19:45:38.995" v="361"/>
          <ac:picMkLst>
            <pc:docMk/>
            <pc:sldMk cId="2955420769" sldId="304"/>
            <ac:picMk id="5" creationId="{6221A25D-FAE1-4B8A-AEC5-492C3807BE5D}"/>
          </ac:picMkLst>
        </pc:picChg>
      </pc:sldChg>
      <pc:sldChg chg="addSp modSp modNotesTx">
        <pc:chgData name="Sjöström, Anna" userId="4bc98358-d74c-485f-b09d-61ab37a005c4" providerId="ADAL" clId="{7E09B5A2-AB12-40EB-AC3D-079D6ED5F926}" dt="2020-04-08T06:45:05.420" v="6362" actId="20577"/>
        <pc:sldMkLst>
          <pc:docMk/>
          <pc:sldMk cId="4197883139" sldId="304"/>
        </pc:sldMkLst>
        <pc:spChg chg="mod">
          <ac:chgData name="Sjöström, Anna" userId="4bc98358-d74c-485f-b09d-61ab37a005c4" providerId="ADAL" clId="{7E09B5A2-AB12-40EB-AC3D-079D6ED5F926}" dt="2020-03-30T12:03:44.482" v="2634" actId="20577"/>
          <ac:spMkLst>
            <pc:docMk/>
            <pc:sldMk cId="4197883139" sldId="304"/>
            <ac:spMk id="2" creationId="{B143F055-5E5F-4970-A394-7A85FDAAB75E}"/>
          </ac:spMkLst>
        </pc:spChg>
        <pc:spChg chg="mod">
          <ac:chgData name="Sjöström, Anna" userId="4bc98358-d74c-485f-b09d-61ab37a005c4" providerId="ADAL" clId="{7E09B5A2-AB12-40EB-AC3D-079D6ED5F926}" dt="2020-03-30T12:10:16.841" v="2709" actId="2711"/>
          <ac:spMkLst>
            <pc:docMk/>
            <pc:sldMk cId="4197883139" sldId="304"/>
            <ac:spMk id="3" creationId="{E54D3561-43D4-4869-9928-CB4DE6011E43}"/>
          </ac:spMkLst>
        </pc:spChg>
        <pc:picChg chg="mod">
          <ac:chgData name="Sjöström, Anna" userId="4bc98358-d74c-485f-b09d-61ab37a005c4" providerId="ADAL" clId="{7E09B5A2-AB12-40EB-AC3D-079D6ED5F926}" dt="2020-03-30T12:10:20.076" v="2710" actId="1076"/>
          <ac:picMkLst>
            <pc:docMk/>
            <pc:sldMk cId="4197883139" sldId="304"/>
            <ac:picMk id="4" creationId="{3A6FD040-3897-419B-A937-8CCA7FDCA32D}"/>
          </ac:picMkLst>
        </pc:picChg>
        <pc:picChg chg="add mod">
          <ac:chgData name="Sjöström, Anna" userId="4bc98358-d74c-485f-b09d-61ab37a005c4" providerId="ADAL" clId="{7E09B5A2-AB12-40EB-AC3D-079D6ED5F926}" dt="2020-04-01T09:30:45.624" v="6033" actId="1076"/>
          <ac:picMkLst>
            <pc:docMk/>
            <pc:sldMk cId="4197883139" sldId="304"/>
            <ac:picMk id="5" creationId="{951FCE00-10FF-4069-BDC0-5FD5857291F0}"/>
          </ac:picMkLst>
        </pc:picChg>
      </pc:sldChg>
      <pc:sldChg chg="addSp modSp add del">
        <pc:chgData name="Sjöström, Anna" userId="4bc98358-d74c-485f-b09d-61ab37a005c4" providerId="ADAL" clId="{7E09B5A2-AB12-40EB-AC3D-079D6ED5F926}" dt="2020-03-30T11:56:24.955" v="2101" actId="2696"/>
        <pc:sldMkLst>
          <pc:docMk/>
          <pc:sldMk cId="3196455690" sldId="305"/>
        </pc:sldMkLst>
        <pc:spChg chg="mod">
          <ac:chgData name="Sjöström, Anna" userId="4bc98358-d74c-485f-b09d-61ab37a005c4" providerId="ADAL" clId="{7E09B5A2-AB12-40EB-AC3D-079D6ED5F926}" dt="2020-03-25T19:46:04.252" v="427" actId="20577"/>
          <ac:spMkLst>
            <pc:docMk/>
            <pc:sldMk cId="3196455690" sldId="305"/>
            <ac:spMk id="2" creationId="{DE8513EF-E253-42E0-85F2-3EBEF855613F}"/>
          </ac:spMkLst>
        </pc:spChg>
        <pc:graphicFrameChg chg="add mod">
          <ac:chgData name="Sjöström, Anna" userId="4bc98358-d74c-485f-b09d-61ab37a005c4" providerId="ADAL" clId="{7E09B5A2-AB12-40EB-AC3D-079D6ED5F926}" dt="2020-03-25T19:47:19.744" v="446" actId="1076"/>
          <ac:graphicFrameMkLst>
            <pc:docMk/>
            <pc:sldMk cId="3196455690" sldId="305"/>
            <ac:graphicFrameMk id="5" creationId="{15A765EE-7747-455A-9104-0DC91D02D2DE}"/>
          </ac:graphicFrameMkLst>
        </pc:graphicFrameChg>
        <pc:picChg chg="add mod">
          <ac:chgData name="Sjöström, Anna" userId="4bc98358-d74c-485f-b09d-61ab37a005c4" providerId="ADAL" clId="{7E09B5A2-AB12-40EB-AC3D-079D6ED5F926}" dt="2020-03-25T19:47:24.637" v="447" actId="1076"/>
          <ac:picMkLst>
            <pc:docMk/>
            <pc:sldMk cId="3196455690" sldId="305"/>
            <ac:picMk id="4" creationId="{D746CB61-93FF-4136-AD75-216D28920DC3}"/>
          </ac:picMkLst>
        </pc:picChg>
      </pc:sldChg>
      <pc:sldChg chg="addSp modSp modNotesTx">
        <pc:chgData name="Sjöström, Anna" userId="4bc98358-d74c-485f-b09d-61ab37a005c4" providerId="ADAL" clId="{7E09B5A2-AB12-40EB-AC3D-079D6ED5F926}" dt="2020-04-08T07:13:04.804" v="7850" actId="20577"/>
        <pc:sldMkLst>
          <pc:docMk/>
          <pc:sldMk cId="3375992670" sldId="305"/>
        </pc:sldMkLst>
        <pc:spChg chg="mod">
          <ac:chgData name="Sjöström, Anna" userId="4bc98358-d74c-485f-b09d-61ab37a005c4" providerId="ADAL" clId="{7E09B5A2-AB12-40EB-AC3D-079D6ED5F926}" dt="2020-04-08T07:12:02.722" v="7702" actId="255"/>
          <ac:spMkLst>
            <pc:docMk/>
            <pc:sldMk cId="3375992670" sldId="305"/>
            <ac:spMk id="2" creationId="{DE8513EF-E253-42E0-85F2-3EBEF855613F}"/>
          </ac:spMkLst>
        </pc:spChg>
        <pc:picChg chg="add mod">
          <ac:chgData name="Sjöström, Anna" userId="4bc98358-d74c-485f-b09d-61ab37a005c4" providerId="ADAL" clId="{7E09B5A2-AB12-40EB-AC3D-079D6ED5F926}" dt="2020-04-08T07:12:07.772" v="7705" actId="1076"/>
          <ac:picMkLst>
            <pc:docMk/>
            <pc:sldMk cId="3375992670" sldId="305"/>
            <ac:picMk id="6" creationId="{BA64B68C-79EB-488B-9E6F-87C9AD3ECBAF}"/>
          </ac:picMkLst>
        </pc:picChg>
      </pc:sldChg>
      <pc:sldChg chg="modSp add del">
        <pc:chgData name="Sjöström, Anna" userId="4bc98358-d74c-485f-b09d-61ab37a005c4" providerId="ADAL" clId="{7E09B5A2-AB12-40EB-AC3D-079D6ED5F926}" dt="2020-03-30T12:54:07.681" v="4559" actId="2696"/>
        <pc:sldMkLst>
          <pc:docMk/>
          <pc:sldMk cId="681366727" sldId="306"/>
        </pc:sldMkLst>
        <pc:spChg chg="mod">
          <ac:chgData name="Sjöström, Anna" userId="4bc98358-d74c-485f-b09d-61ab37a005c4" providerId="ADAL" clId="{7E09B5A2-AB12-40EB-AC3D-079D6ED5F926}" dt="2020-03-25T19:48:22.338" v="483" actId="20577"/>
          <ac:spMkLst>
            <pc:docMk/>
            <pc:sldMk cId="681366727" sldId="306"/>
            <ac:spMk id="2" creationId="{3725B564-6679-4028-803E-837E6D64E93B}"/>
          </ac:spMkLst>
        </pc:spChg>
      </pc:sldChg>
      <pc:sldChg chg="addSp delSp modSp add">
        <pc:chgData name="Sjöström, Anna" userId="4bc98358-d74c-485f-b09d-61ab37a005c4" providerId="ADAL" clId="{7E09B5A2-AB12-40EB-AC3D-079D6ED5F926}" dt="2020-03-25T19:59:17.328" v="1575" actId="20577"/>
        <pc:sldMkLst>
          <pc:docMk/>
          <pc:sldMk cId="3868291595" sldId="307"/>
        </pc:sldMkLst>
        <pc:spChg chg="mod">
          <ac:chgData name="Sjöström, Anna" userId="4bc98358-d74c-485f-b09d-61ab37a005c4" providerId="ADAL" clId="{7E09B5A2-AB12-40EB-AC3D-079D6ED5F926}" dt="2020-03-25T19:55:50.294" v="976" actId="313"/>
          <ac:spMkLst>
            <pc:docMk/>
            <pc:sldMk cId="3868291595" sldId="307"/>
            <ac:spMk id="2" creationId="{792B0024-9D0C-4406-922E-E6457376233D}"/>
          </ac:spMkLst>
        </pc:spChg>
        <pc:spChg chg="mod">
          <ac:chgData name="Sjöström, Anna" userId="4bc98358-d74c-485f-b09d-61ab37a005c4" providerId="ADAL" clId="{7E09B5A2-AB12-40EB-AC3D-079D6ED5F926}" dt="2020-03-25T19:59:17.328" v="1575" actId="20577"/>
          <ac:spMkLst>
            <pc:docMk/>
            <pc:sldMk cId="3868291595" sldId="307"/>
            <ac:spMk id="3" creationId="{A251958A-70BB-4778-BE0E-E6D05069DDA9}"/>
          </ac:spMkLst>
        </pc:spChg>
        <pc:picChg chg="add del mod">
          <ac:chgData name="Sjöström, Anna" userId="4bc98358-d74c-485f-b09d-61ab37a005c4" providerId="ADAL" clId="{7E09B5A2-AB12-40EB-AC3D-079D6ED5F926}" dt="2020-03-25T19:58:51.236" v="1510" actId="478"/>
          <ac:picMkLst>
            <pc:docMk/>
            <pc:sldMk cId="3868291595" sldId="307"/>
            <ac:picMk id="4" creationId="{83C1B6A0-1EB6-4156-B0A1-045C6A40EF7A}"/>
          </ac:picMkLst>
        </pc:picChg>
      </pc:sldChg>
      <pc:sldChg chg="add del">
        <pc:chgData name="Sjöström, Anna" userId="4bc98358-d74c-485f-b09d-61ab37a005c4" providerId="ADAL" clId="{7E09B5A2-AB12-40EB-AC3D-079D6ED5F926}" dt="2020-03-30T12:29:42.347" v="3958" actId="2696"/>
        <pc:sldMkLst>
          <pc:docMk/>
          <pc:sldMk cId="868297889" sldId="308"/>
        </pc:sldMkLst>
      </pc:sldChg>
      <pc:sldChg chg="add del">
        <pc:chgData name="Sjöström, Anna" userId="4bc98358-d74c-485f-b09d-61ab37a005c4" providerId="ADAL" clId="{7E09B5A2-AB12-40EB-AC3D-079D6ED5F926}" dt="2020-03-25T20:01:33.146" v="1702" actId="2696"/>
        <pc:sldMkLst>
          <pc:docMk/>
          <pc:sldMk cId="4017586521" sldId="309"/>
        </pc:sldMkLst>
      </pc:sldChg>
      <pc:sldChg chg="modSp">
        <pc:chgData name="Sjöström, Anna" userId="4bc98358-d74c-485f-b09d-61ab37a005c4" providerId="ADAL" clId="{7E09B5A2-AB12-40EB-AC3D-079D6ED5F926}" dt="2020-03-30T11:52:20.587" v="1717"/>
        <pc:sldMkLst>
          <pc:docMk/>
          <pc:sldMk cId="4017690919" sldId="309"/>
        </pc:sldMkLst>
        <pc:spChg chg="mod">
          <ac:chgData name="Sjöström, Anna" userId="4bc98358-d74c-485f-b09d-61ab37a005c4" providerId="ADAL" clId="{7E09B5A2-AB12-40EB-AC3D-079D6ED5F926}" dt="2020-03-30T11:52:20.587" v="1717"/>
          <ac:spMkLst>
            <pc:docMk/>
            <pc:sldMk cId="4017690919" sldId="309"/>
            <ac:spMk id="3" creationId="{2C777056-91FD-CA49-AC21-8177A2605B13}"/>
          </ac:spMkLst>
        </pc:spChg>
      </pc:sldChg>
      <pc:sldChg chg="addSp modSp">
        <pc:chgData name="Sjöström, Anna" userId="4bc98358-d74c-485f-b09d-61ab37a005c4" providerId="ADAL" clId="{7E09B5A2-AB12-40EB-AC3D-079D6ED5F926}" dt="2020-04-08T07:20:40.885" v="8394" actId="20577"/>
        <pc:sldMkLst>
          <pc:docMk/>
          <pc:sldMk cId="2839012904" sldId="310"/>
        </pc:sldMkLst>
        <pc:spChg chg="mod">
          <ac:chgData name="Sjöström, Anna" userId="4bc98358-d74c-485f-b09d-61ab37a005c4" providerId="ADAL" clId="{7E09B5A2-AB12-40EB-AC3D-079D6ED5F926}" dt="2020-04-08T07:20:40.885" v="8394" actId="20577"/>
          <ac:spMkLst>
            <pc:docMk/>
            <pc:sldMk cId="2839012904" sldId="310"/>
            <ac:spMk id="3" creationId="{2C777056-91FD-CA49-AC21-8177A2605B13}"/>
          </ac:spMkLst>
        </pc:spChg>
        <pc:picChg chg="add mod">
          <ac:chgData name="Sjöström, Anna" userId="4bc98358-d74c-485f-b09d-61ab37a005c4" providerId="ADAL" clId="{7E09B5A2-AB12-40EB-AC3D-079D6ED5F926}" dt="2020-04-01T18:50:58.834" v="6341" actId="1076"/>
          <ac:picMkLst>
            <pc:docMk/>
            <pc:sldMk cId="2839012904" sldId="310"/>
            <ac:picMk id="4" creationId="{F3C23E63-A333-47F1-8BF7-187465C0274A}"/>
          </ac:picMkLst>
        </pc:picChg>
      </pc:sldChg>
      <pc:sldChg chg="add del">
        <pc:chgData name="Sjöström, Anna" userId="4bc98358-d74c-485f-b09d-61ab37a005c4" providerId="ADAL" clId="{7E09B5A2-AB12-40EB-AC3D-079D6ED5F926}" dt="2020-03-25T20:01:37.360" v="1703" actId="2696"/>
        <pc:sldMkLst>
          <pc:docMk/>
          <pc:sldMk cId="3848594493" sldId="310"/>
        </pc:sldMkLst>
      </pc:sldChg>
      <pc:sldChg chg="modSp modNotesTx">
        <pc:chgData name="Sjöström, Anna" userId="4bc98358-d74c-485f-b09d-61ab37a005c4" providerId="ADAL" clId="{7E09B5A2-AB12-40EB-AC3D-079D6ED5F926}" dt="2020-04-08T07:22:34.505" v="8562" actId="20577"/>
        <pc:sldMkLst>
          <pc:docMk/>
          <pc:sldMk cId="113028622" sldId="311"/>
        </pc:sldMkLst>
        <pc:spChg chg="mod">
          <ac:chgData name="Sjöström, Anna" userId="4bc98358-d74c-485f-b09d-61ab37a005c4" providerId="ADAL" clId="{7E09B5A2-AB12-40EB-AC3D-079D6ED5F926}" dt="2020-04-08T07:22:34.505" v="8562" actId="20577"/>
          <ac:spMkLst>
            <pc:docMk/>
            <pc:sldMk cId="113028622" sldId="311"/>
            <ac:spMk id="2" creationId="{DF79376E-DC01-0E4C-B78F-14C439A4B3BB}"/>
          </ac:spMkLst>
        </pc:spChg>
        <pc:spChg chg="mod">
          <ac:chgData name="Sjöström, Anna" userId="4bc98358-d74c-485f-b09d-61ab37a005c4" providerId="ADAL" clId="{7E09B5A2-AB12-40EB-AC3D-079D6ED5F926}" dt="2020-04-08T07:22:24.088" v="8561" actId="5793"/>
          <ac:spMkLst>
            <pc:docMk/>
            <pc:sldMk cId="113028622" sldId="311"/>
            <ac:spMk id="3" creationId="{2C777056-91FD-CA49-AC21-8177A2605B13}"/>
          </ac:spMkLst>
        </pc:spChg>
        <pc:spChg chg="mod">
          <ac:chgData name="Sjöström, Anna" userId="4bc98358-d74c-485f-b09d-61ab37a005c4" providerId="ADAL" clId="{7E09B5A2-AB12-40EB-AC3D-079D6ED5F926}" dt="2020-03-30T12:17:26.142" v="3149" actId="1076"/>
          <ac:spMkLst>
            <pc:docMk/>
            <pc:sldMk cId="113028622" sldId="311"/>
            <ac:spMk id="5" creationId="{5BAD0DF7-6C71-4C81-9960-41A414D36965}"/>
          </ac:spMkLst>
        </pc:spChg>
      </pc:sldChg>
      <pc:sldChg chg="addSp modSp">
        <pc:chgData name="Sjöström, Anna" userId="4bc98358-d74c-485f-b09d-61ab37a005c4" providerId="ADAL" clId="{7E09B5A2-AB12-40EB-AC3D-079D6ED5F926}" dt="2020-04-01T09:27:06.483" v="5998" actId="20577"/>
        <pc:sldMkLst>
          <pc:docMk/>
          <pc:sldMk cId="3848388186" sldId="312"/>
        </pc:sldMkLst>
        <pc:spChg chg="mod">
          <ac:chgData name="Sjöström, Anna" userId="4bc98358-d74c-485f-b09d-61ab37a005c4" providerId="ADAL" clId="{7E09B5A2-AB12-40EB-AC3D-079D6ED5F926}" dt="2020-03-30T11:54:58.671" v="1937" actId="20577"/>
          <ac:spMkLst>
            <pc:docMk/>
            <pc:sldMk cId="3848388186" sldId="312"/>
            <ac:spMk id="2" creationId="{00000000-0000-0000-0000-000000000000}"/>
          </ac:spMkLst>
        </pc:spChg>
        <pc:spChg chg="mod">
          <ac:chgData name="Sjöström, Anna" userId="4bc98358-d74c-485f-b09d-61ab37a005c4" providerId="ADAL" clId="{7E09B5A2-AB12-40EB-AC3D-079D6ED5F926}" dt="2020-04-01T09:27:06.483" v="5998" actId="20577"/>
          <ac:spMkLst>
            <pc:docMk/>
            <pc:sldMk cId="3848388186" sldId="312"/>
            <ac:spMk id="3" creationId="{00000000-0000-0000-0000-000000000000}"/>
          </ac:spMkLst>
        </pc:spChg>
        <pc:picChg chg="add mod">
          <ac:chgData name="Sjöström, Anna" userId="4bc98358-d74c-485f-b09d-61ab37a005c4" providerId="ADAL" clId="{7E09B5A2-AB12-40EB-AC3D-079D6ED5F926}" dt="2020-03-30T11:55:30.998" v="2032" actId="1076"/>
          <ac:picMkLst>
            <pc:docMk/>
            <pc:sldMk cId="3848388186" sldId="312"/>
            <ac:picMk id="5" creationId="{4E1A4492-2CA1-4FCC-B41B-D425A7E1C861}"/>
          </ac:picMkLst>
        </pc:picChg>
      </pc:sldChg>
      <pc:sldChg chg="modSp del">
        <pc:chgData name="Sjöström, Anna" userId="4bc98358-d74c-485f-b09d-61ab37a005c4" providerId="ADAL" clId="{7E09B5A2-AB12-40EB-AC3D-079D6ED5F926}" dt="2020-04-01T08:30:29.483" v="5197" actId="2696"/>
        <pc:sldMkLst>
          <pc:docMk/>
          <pc:sldMk cId="1185633233" sldId="313"/>
        </pc:sldMkLst>
        <pc:spChg chg="mod">
          <ac:chgData name="Sjöström, Anna" userId="4bc98358-d74c-485f-b09d-61ab37a005c4" providerId="ADAL" clId="{7E09B5A2-AB12-40EB-AC3D-079D6ED5F926}" dt="2020-03-30T12:00:04.122" v="2209" actId="20577"/>
          <ac:spMkLst>
            <pc:docMk/>
            <pc:sldMk cId="1185633233" sldId="313"/>
            <ac:spMk id="2" creationId="{00000000-0000-0000-0000-000000000000}"/>
          </ac:spMkLst>
        </pc:spChg>
        <pc:spChg chg="mod">
          <ac:chgData name="Sjöström, Anna" userId="4bc98358-d74c-485f-b09d-61ab37a005c4" providerId="ADAL" clId="{7E09B5A2-AB12-40EB-AC3D-079D6ED5F926}" dt="2020-03-30T12:00:11.024" v="2249" actId="20577"/>
          <ac:spMkLst>
            <pc:docMk/>
            <pc:sldMk cId="1185633233" sldId="313"/>
            <ac:spMk id="3" creationId="{00000000-0000-0000-0000-000000000000}"/>
          </ac:spMkLst>
        </pc:spChg>
      </pc:sldChg>
      <pc:sldChg chg="modSp ord">
        <pc:chgData name="Sjöström, Anna" userId="4bc98358-d74c-485f-b09d-61ab37a005c4" providerId="ADAL" clId="{7E09B5A2-AB12-40EB-AC3D-079D6ED5F926}" dt="2020-04-01T09:29:03.250" v="6018" actId="14100"/>
        <pc:sldMkLst>
          <pc:docMk/>
          <pc:sldMk cId="1230917809" sldId="313"/>
        </pc:sldMkLst>
        <pc:spChg chg="mod">
          <ac:chgData name="Sjöström, Anna" userId="4bc98358-d74c-485f-b09d-61ab37a005c4" providerId="ADAL" clId="{7E09B5A2-AB12-40EB-AC3D-079D6ED5F926}" dt="2020-04-01T09:26:47.305" v="5987" actId="20577"/>
          <ac:spMkLst>
            <pc:docMk/>
            <pc:sldMk cId="1230917809" sldId="313"/>
            <ac:spMk id="3" creationId="{00000000-0000-0000-0000-000000000000}"/>
          </ac:spMkLst>
        </pc:spChg>
        <pc:picChg chg="mod">
          <ac:chgData name="Sjöström, Anna" userId="4bc98358-d74c-485f-b09d-61ab37a005c4" providerId="ADAL" clId="{7E09B5A2-AB12-40EB-AC3D-079D6ED5F926}" dt="2020-04-01T09:29:03.250" v="6018" actId="14100"/>
          <ac:picMkLst>
            <pc:docMk/>
            <pc:sldMk cId="1230917809" sldId="313"/>
            <ac:picMk id="6" creationId="{B9A1E4C5-C47B-443E-AEBA-05D19F8BDDCB}"/>
          </ac:picMkLst>
        </pc:picChg>
      </pc:sldChg>
      <pc:sldChg chg="addSp delSp modSp add">
        <pc:chgData name="Sjöström, Anna" userId="4bc98358-d74c-485f-b09d-61ab37a005c4" providerId="ADAL" clId="{7E09B5A2-AB12-40EB-AC3D-079D6ED5F926}" dt="2020-04-01T09:29:18.014" v="6023" actId="1076"/>
        <pc:sldMkLst>
          <pc:docMk/>
          <pc:sldMk cId="2750442036" sldId="314"/>
        </pc:sldMkLst>
        <pc:spChg chg="mod">
          <ac:chgData name="Sjöström, Anna" userId="4bc98358-d74c-485f-b09d-61ab37a005c4" providerId="ADAL" clId="{7E09B5A2-AB12-40EB-AC3D-079D6ED5F926}" dt="2020-03-30T12:02:58.639" v="2573" actId="20577"/>
          <ac:spMkLst>
            <pc:docMk/>
            <pc:sldMk cId="2750442036" sldId="314"/>
            <ac:spMk id="2" creationId="{DF79376E-DC01-0E4C-B78F-14C439A4B3BB}"/>
          </ac:spMkLst>
        </pc:spChg>
        <pc:spChg chg="mod">
          <ac:chgData name="Sjöström, Anna" userId="4bc98358-d74c-485f-b09d-61ab37a005c4" providerId="ADAL" clId="{7E09B5A2-AB12-40EB-AC3D-079D6ED5F926}" dt="2020-03-30T12:13:37.072" v="2965" actId="5793"/>
          <ac:spMkLst>
            <pc:docMk/>
            <pc:sldMk cId="2750442036" sldId="314"/>
            <ac:spMk id="3" creationId="{2C777056-91FD-CA49-AC21-8177A2605B13}"/>
          </ac:spMkLst>
        </pc:spChg>
        <pc:picChg chg="add mod">
          <ac:chgData name="Sjöström, Anna" userId="4bc98358-d74c-485f-b09d-61ab37a005c4" providerId="ADAL" clId="{7E09B5A2-AB12-40EB-AC3D-079D6ED5F926}" dt="2020-04-01T09:29:18.014" v="6023" actId="1076"/>
          <ac:picMkLst>
            <pc:docMk/>
            <pc:sldMk cId="2750442036" sldId="314"/>
            <ac:picMk id="5" creationId="{129E60C8-928B-4083-B8BC-03E031D8099F}"/>
          </ac:picMkLst>
        </pc:picChg>
        <pc:picChg chg="add del mod">
          <ac:chgData name="Sjöström, Anna" userId="4bc98358-d74c-485f-b09d-61ab37a005c4" providerId="ADAL" clId="{7E09B5A2-AB12-40EB-AC3D-079D6ED5F926}" dt="2020-03-30T12:06:50.142" v="2703" actId="478"/>
          <ac:picMkLst>
            <pc:docMk/>
            <pc:sldMk cId="2750442036" sldId="314"/>
            <ac:picMk id="5" creationId="{4B14E525-366E-4E31-AC0F-11F419ED8811}"/>
          </ac:picMkLst>
        </pc:picChg>
        <pc:picChg chg="add mod">
          <ac:chgData name="Sjöström, Anna" userId="4bc98358-d74c-485f-b09d-61ab37a005c4" providerId="ADAL" clId="{7E09B5A2-AB12-40EB-AC3D-079D6ED5F926}" dt="2020-03-30T12:13:15.251" v="2950" actId="1076"/>
          <ac:picMkLst>
            <pc:docMk/>
            <pc:sldMk cId="2750442036" sldId="314"/>
            <ac:picMk id="6" creationId="{7B378F14-E491-41D9-B7D5-272808E78DD3}"/>
          </ac:picMkLst>
        </pc:picChg>
      </pc:sldChg>
      <pc:sldChg chg="add del">
        <pc:chgData name="Sjöström, Anna" userId="4bc98358-d74c-485f-b09d-61ab37a005c4" providerId="ADAL" clId="{7E09B5A2-AB12-40EB-AC3D-079D6ED5F926}" dt="2020-03-30T12:01:00.363" v="2251" actId="2696"/>
        <pc:sldMkLst>
          <pc:docMk/>
          <pc:sldMk cId="3770576268" sldId="314"/>
        </pc:sldMkLst>
      </pc:sldChg>
      <pc:sldChg chg="addSp modSp add">
        <pc:chgData name="Sjöström, Anna" userId="4bc98358-d74c-485f-b09d-61ab37a005c4" providerId="ADAL" clId="{7E09B5A2-AB12-40EB-AC3D-079D6ED5F926}" dt="2020-04-08T07:13:24.101" v="7871" actId="20577"/>
        <pc:sldMkLst>
          <pc:docMk/>
          <pc:sldMk cId="1339620189" sldId="315"/>
        </pc:sldMkLst>
        <pc:spChg chg="mod">
          <ac:chgData name="Sjöström, Anna" userId="4bc98358-d74c-485f-b09d-61ab37a005c4" providerId="ADAL" clId="{7E09B5A2-AB12-40EB-AC3D-079D6ED5F926}" dt="2020-03-30T12:14:13.013" v="3023" actId="20577"/>
          <ac:spMkLst>
            <pc:docMk/>
            <pc:sldMk cId="1339620189" sldId="315"/>
            <ac:spMk id="2" creationId="{1EBA835C-2D0E-4659-862D-E3499EE53455}"/>
          </ac:spMkLst>
        </pc:spChg>
        <pc:spChg chg="mod">
          <ac:chgData name="Sjöström, Anna" userId="4bc98358-d74c-485f-b09d-61ab37a005c4" providerId="ADAL" clId="{7E09B5A2-AB12-40EB-AC3D-079D6ED5F926}" dt="2020-04-08T07:13:24.101" v="7871" actId="20577"/>
          <ac:spMkLst>
            <pc:docMk/>
            <pc:sldMk cId="1339620189" sldId="315"/>
            <ac:spMk id="3" creationId="{466B79F7-F591-4EAD-8137-B2A0B5CBE147}"/>
          </ac:spMkLst>
        </pc:spChg>
        <pc:picChg chg="add mod">
          <ac:chgData name="Sjöström, Anna" userId="4bc98358-d74c-485f-b09d-61ab37a005c4" providerId="ADAL" clId="{7E09B5A2-AB12-40EB-AC3D-079D6ED5F926}" dt="2020-03-30T12:16:38.731" v="3148" actId="14100"/>
          <ac:picMkLst>
            <pc:docMk/>
            <pc:sldMk cId="1339620189" sldId="315"/>
            <ac:picMk id="4" creationId="{742043D1-F8FE-47AC-817C-B309F7B4D6A6}"/>
          </ac:picMkLst>
        </pc:picChg>
      </pc:sldChg>
      <pc:sldChg chg="addSp delSp modSp">
        <pc:chgData name="Sjöström, Anna" userId="4bc98358-d74c-485f-b09d-61ab37a005c4" providerId="ADAL" clId="{7E09B5A2-AB12-40EB-AC3D-079D6ED5F926}" dt="2020-04-08T07:23:00.304" v="8583" actId="20577"/>
        <pc:sldMkLst>
          <pc:docMk/>
          <pc:sldMk cId="3610243541" sldId="316"/>
        </pc:sldMkLst>
        <pc:spChg chg="mod">
          <ac:chgData name="Sjöström, Anna" userId="4bc98358-d74c-485f-b09d-61ab37a005c4" providerId="ADAL" clId="{7E09B5A2-AB12-40EB-AC3D-079D6ED5F926}" dt="2020-03-30T12:19:29.160" v="3243" actId="20577"/>
          <ac:spMkLst>
            <pc:docMk/>
            <pc:sldMk cId="3610243541" sldId="316"/>
            <ac:spMk id="2" creationId="{DF79376E-DC01-0E4C-B78F-14C439A4B3BB}"/>
          </ac:spMkLst>
        </pc:spChg>
        <pc:spChg chg="mod">
          <ac:chgData name="Sjöström, Anna" userId="4bc98358-d74c-485f-b09d-61ab37a005c4" providerId="ADAL" clId="{7E09B5A2-AB12-40EB-AC3D-079D6ED5F926}" dt="2020-04-08T07:23:00.304" v="8583" actId="20577"/>
          <ac:spMkLst>
            <pc:docMk/>
            <pc:sldMk cId="3610243541" sldId="316"/>
            <ac:spMk id="3" creationId="{2C777056-91FD-CA49-AC21-8177A2605B13}"/>
          </ac:spMkLst>
        </pc:spChg>
        <pc:spChg chg="add mod">
          <ac:chgData name="Sjöström, Anna" userId="4bc98358-d74c-485f-b09d-61ab37a005c4" providerId="ADAL" clId="{7E09B5A2-AB12-40EB-AC3D-079D6ED5F926}" dt="2020-03-30T12:21:12.569" v="3377" actId="1076"/>
          <ac:spMkLst>
            <pc:docMk/>
            <pc:sldMk cId="3610243541" sldId="316"/>
            <ac:spMk id="4" creationId="{3F139E24-65CF-4520-A6D2-7A10529245DA}"/>
          </ac:spMkLst>
        </pc:spChg>
        <pc:spChg chg="add del mod">
          <ac:chgData name="Sjöström, Anna" userId="4bc98358-d74c-485f-b09d-61ab37a005c4" providerId="ADAL" clId="{7E09B5A2-AB12-40EB-AC3D-079D6ED5F926}" dt="2020-03-30T12:20:58.491" v="3373" actId="478"/>
          <ac:spMkLst>
            <pc:docMk/>
            <pc:sldMk cId="3610243541" sldId="316"/>
            <ac:spMk id="5" creationId="{2C99FC22-4398-4E50-8D5F-E02A8F09353F}"/>
          </ac:spMkLst>
        </pc:spChg>
        <pc:spChg chg="add del mod">
          <ac:chgData name="Sjöström, Anna" userId="4bc98358-d74c-485f-b09d-61ab37a005c4" providerId="ADAL" clId="{7E09B5A2-AB12-40EB-AC3D-079D6ED5F926}" dt="2020-03-30T12:20:55.431" v="3371" actId="478"/>
          <ac:spMkLst>
            <pc:docMk/>
            <pc:sldMk cId="3610243541" sldId="316"/>
            <ac:spMk id="6" creationId="{BEED0CBD-67AA-49C9-91C9-86913D416177}"/>
          </ac:spMkLst>
        </pc:spChg>
        <pc:spChg chg="add mod">
          <ac:chgData name="Sjöström, Anna" userId="4bc98358-d74c-485f-b09d-61ab37a005c4" providerId="ADAL" clId="{7E09B5A2-AB12-40EB-AC3D-079D6ED5F926}" dt="2020-03-30T12:21:16.097" v="3378" actId="1076"/>
          <ac:spMkLst>
            <pc:docMk/>
            <pc:sldMk cId="3610243541" sldId="316"/>
            <ac:spMk id="7" creationId="{B19E0C92-43F9-4A40-B568-D47F0EA60C7A}"/>
          </ac:spMkLst>
        </pc:spChg>
        <pc:picChg chg="add mod">
          <ac:chgData name="Sjöström, Anna" userId="4bc98358-d74c-485f-b09d-61ab37a005c4" providerId="ADAL" clId="{7E09B5A2-AB12-40EB-AC3D-079D6ED5F926}" dt="2020-04-01T18:51:06.278" v="6343" actId="14100"/>
          <ac:picMkLst>
            <pc:docMk/>
            <pc:sldMk cId="3610243541" sldId="316"/>
            <ac:picMk id="6" creationId="{C24E6F6C-0B75-44DD-8151-C57A76B5B764}"/>
          </ac:picMkLst>
        </pc:picChg>
      </pc:sldChg>
      <pc:sldChg chg="delSp modSp delAnim">
        <pc:chgData name="Sjöström, Anna" userId="4bc98358-d74c-485f-b09d-61ab37a005c4" providerId="ADAL" clId="{7E09B5A2-AB12-40EB-AC3D-079D6ED5F926}" dt="2020-04-08T08:52:39.045" v="8743" actId="20577"/>
        <pc:sldMkLst>
          <pc:docMk/>
          <pc:sldMk cId="91903947" sldId="317"/>
        </pc:sldMkLst>
        <pc:spChg chg="mod">
          <ac:chgData name="Sjöström, Anna" userId="4bc98358-d74c-485f-b09d-61ab37a005c4" providerId="ADAL" clId="{7E09B5A2-AB12-40EB-AC3D-079D6ED5F926}" dt="2020-04-08T08:52:39.045" v="8743" actId="20577"/>
          <ac:spMkLst>
            <pc:docMk/>
            <pc:sldMk cId="91903947" sldId="317"/>
            <ac:spMk id="3" creationId="{2C777056-91FD-CA49-AC21-8177A2605B13}"/>
          </ac:spMkLst>
        </pc:spChg>
        <pc:spChg chg="del mod">
          <ac:chgData name="Sjöström, Anna" userId="4bc98358-d74c-485f-b09d-61ab37a005c4" providerId="ADAL" clId="{7E09B5A2-AB12-40EB-AC3D-079D6ED5F926}" dt="2020-03-30T12:32:23.408" v="4080" actId="478"/>
          <ac:spMkLst>
            <pc:docMk/>
            <pc:sldMk cId="91903947" sldId="317"/>
            <ac:spMk id="5" creationId="{5BAD0DF7-6C71-4C81-9960-41A414D36965}"/>
          </ac:spMkLst>
        </pc:spChg>
      </pc:sldChg>
      <pc:sldChg chg="addSp delSp modSp add">
        <pc:chgData name="Sjöström, Anna" userId="4bc98358-d74c-485f-b09d-61ab37a005c4" providerId="ADAL" clId="{7E09B5A2-AB12-40EB-AC3D-079D6ED5F926}" dt="2020-04-01T18:51:51.129" v="6353" actId="1076"/>
        <pc:sldMkLst>
          <pc:docMk/>
          <pc:sldMk cId="2687177914" sldId="318"/>
        </pc:sldMkLst>
        <pc:spChg chg="mod">
          <ac:chgData name="Sjöström, Anna" userId="4bc98358-d74c-485f-b09d-61ab37a005c4" providerId="ADAL" clId="{7E09B5A2-AB12-40EB-AC3D-079D6ED5F926}" dt="2020-03-30T12:35:21.695" v="4240" actId="20577"/>
          <ac:spMkLst>
            <pc:docMk/>
            <pc:sldMk cId="2687177914" sldId="318"/>
            <ac:spMk id="2" creationId="{DF79376E-DC01-0E4C-B78F-14C439A4B3BB}"/>
          </ac:spMkLst>
        </pc:spChg>
        <pc:spChg chg="mod">
          <ac:chgData name="Sjöström, Anna" userId="4bc98358-d74c-485f-b09d-61ab37a005c4" providerId="ADAL" clId="{7E09B5A2-AB12-40EB-AC3D-079D6ED5F926}" dt="2020-03-30T12:52:44.869" v="4507" actId="5793"/>
          <ac:spMkLst>
            <pc:docMk/>
            <pc:sldMk cId="2687177914" sldId="318"/>
            <ac:spMk id="3" creationId="{2C777056-91FD-CA49-AC21-8177A2605B13}"/>
          </ac:spMkLst>
        </pc:spChg>
        <pc:spChg chg="del">
          <ac:chgData name="Sjöström, Anna" userId="4bc98358-d74c-485f-b09d-61ab37a005c4" providerId="ADAL" clId="{7E09B5A2-AB12-40EB-AC3D-079D6ED5F926}" dt="2020-03-30T12:35:27.787" v="4242" actId="478"/>
          <ac:spMkLst>
            <pc:docMk/>
            <pc:sldMk cId="2687177914" sldId="318"/>
            <ac:spMk id="4" creationId="{3F139E24-65CF-4520-A6D2-7A10529245DA}"/>
          </ac:spMkLst>
        </pc:spChg>
        <pc:spChg chg="del">
          <ac:chgData name="Sjöström, Anna" userId="4bc98358-d74c-485f-b09d-61ab37a005c4" providerId="ADAL" clId="{7E09B5A2-AB12-40EB-AC3D-079D6ED5F926}" dt="2020-03-30T12:35:24.191" v="4241" actId="478"/>
          <ac:spMkLst>
            <pc:docMk/>
            <pc:sldMk cId="2687177914" sldId="318"/>
            <ac:spMk id="7" creationId="{B19E0C92-43F9-4A40-B568-D47F0EA60C7A}"/>
          </ac:spMkLst>
        </pc:spChg>
        <pc:picChg chg="add mod">
          <ac:chgData name="Sjöström, Anna" userId="4bc98358-d74c-485f-b09d-61ab37a005c4" providerId="ADAL" clId="{7E09B5A2-AB12-40EB-AC3D-079D6ED5F926}" dt="2020-04-01T18:51:51.129" v="6353" actId="1076"/>
          <ac:picMkLst>
            <pc:docMk/>
            <pc:sldMk cId="2687177914" sldId="318"/>
            <ac:picMk id="4" creationId="{35A78BDE-A9DC-4F4B-900B-0B7F20081371}"/>
          </ac:picMkLst>
        </pc:picChg>
      </pc:sldChg>
      <pc:sldChg chg="modSp add">
        <pc:chgData name="Sjöström, Anna" userId="4bc98358-d74c-485f-b09d-61ab37a005c4" providerId="ADAL" clId="{7E09B5A2-AB12-40EB-AC3D-079D6ED5F926}" dt="2020-03-30T12:54:39.772" v="4607" actId="20577"/>
        <pc:sldMkLst>
          <pc:docMk/>
          <pc:sldMk cId="3730713456" sldId="319"/>
        </pc:sldMkLst>
        <pc:spChg chg="mod">
          <ac:chgData name="Sjöström, Anna" userId="4bc98358-d74c-485f-b09d-61ab37a005c4" providerId="ADAL" clId="{7E09B5A2-AB12-40EB-AC3D-079D6ED5F926}" dt="2020-03-30T12:54:39.772" v="4607" actId="20577"/>
          <ac:spMkLst>
            <pc:docMk/>
            <pc:sldMk cId="3730713456" sldId="319"/>
            <ac:spMk id="2" creationId="{EA7FD350-3A59-42AA-9880-D25FD193CCA8}"/>
          </ac:spMkLst>
        </pc:spChg>
      </pc:sldChg>
      <pc:sldChg chg="addSp modSp add">
        <pc:chgData name="Sjöström, Anna" userId="4bc98358-d74c-485f-b09d-61ab37a005c4" providerId="ADAL" clId="{7E09B5A2-AB12-40EB-AC3D-079D6ED5F926}" dt="2020-04-01T18:43:48.448" v="6271" actId="20577"/>
        <pc:sldMkLst>
          <pc:docMk/>
          <pc:sldMk cId="3234907822" sldId="320"/>
        </pc:sldMkLst>
        <pc:spChg chg="mod">
          <ac:chgData name="Sjöström, Anna" userId="4bc98358-d74c-485f-b09d-61ab37a005c4" providerId="ADAL" clId="{7E09B5A2-AB12-40EB-AC3D-079D6ED5F926}" dt="2020-03-30T13:00:31.899" v="4832" actId="20577"/>
          <ac:spMkLst>
            <pc:docMk/>
            <pc:sldMk cId="3234907822" sldId="320"/>
            <ac:spMk id="2" creationId="{A3FE519C-FA2B-4B8F-8430-4978024CBF58}"/>
          </ac:spMkLst>
        </pc:spChg>
        <pc:spChg chg="mod">
          <ac:chgData name="Sjöström, Anna" userId="4bc98358-d74c-485f-b09d-61ab37a005c4" providerId="ADAL" clId="{7E09B5A2-AB12-40EB-AC3D-079D6ED5F926}" dt="2020-04-01T18:43:48.448" v="6271" actId="20577"/>
          <ac:spMkLst>
            <pc:docMk/>
            <pc:sldMk cId="3234907822" sldId="320"/>
            <ac:spMk id="3" creationId="{85185697-FCDD-4FF8-AB50-D2541463598B}"/>
          </ac:spMkLst>
        </pc:spChg>
        <pc:picChg chg="add mod">
          <ac:chgData name="Sjöström, Anna" userId="4bc98358-d74c-485f-b09d-61ab37a005c4" providerId="ADAL" clId="{7E09B5A2-AB12-40EB-AC3D-079D6ED5F926}" dt="2020-04-01T09:28:57.337" v="6017" actId="14100"/>
          <ac:picMkLst>
            <pc:docMk/>
            <pc:sldMk cId="3234907822" sldId="320"/>
            <ac:picMk id="4" creationId="{CB144C1E-D3F0-40E0-9C89-67E5C5CBB26B}"/>
          </ac:picMkLst>
        </pc:picChg>
      </pc:sldChg>
      <pc:sldChg chg="del">
        <pc:chgData name="Sjöström, Anna" userId="4bc98358-d74c-485f-b09d-61ab37a005c4" providerId="ADAL" clId="{7E09B5A2-AB12-40EB-AC3D-079D6ED5F926}" dt="2020-04-01T08:32:01.022" v="5264" actId="2696"/>
        <pc:sldMkLst>
          <pc:docMk/>
          <pc:sldMk cId="383623244" sldId="321"/>
        </pc:sldMkLst>
      </pc:sldChg>
      <pc:sldChg chg="add del">
        <pc:chgData name="Sjöström, Anna" userId="4bc98358-d74c-485f-b09d-61ab37a005c4" providerId="ADAL" clId="{7E09B5A2-AB12-40EB-AC3D-079D6ED5F926}" dt="2020-04-01T08:32:37.234" v="5267"/>
        <pc:sldMkLst>
          <pc:docMk/>
          <pc:sldMk cId="3264375351" sldId="321"/>
        </pc:sldMkLst>
      </pc:sldChg>
      <pc:sldChg chg="modSp">
        <pc:chgData name="Sjöström, Anna" userId="4bc98358-d74c-485f-b09d-61ab37a005c4" providerId="ADAL" clId="{7E09B5A2-AB12-40EB-AC3D-079D6ED5F926}" dt="2020-04-08T07:14:22.479" v="7876" actId="20577"/>
        <pc:sldMkLst>
          <pc:docMk/>
          <pc:sldMk cId="2595376250" sldId="322"/>
        </pc:sldMkLst>
        <pc:spChg chg="mod">
          <ac:chgData name="Sjöström, Anna" userId="4bc98358-d74c-485f-b09d-61ab37a005c4" providerId="ADAL" clId="{7E09B5A2-AB12-40EB-AC3D-079D6ED5F926}" dt="2020-04-08T07:14:22.479" v="7876" actId="20577"/>
          <ac:spMkLst>
            <pc:docMk/>
            <pc:sldMk cId="2595376250" sldId="322"/>
            <ac:spMk id="3" creationId="{00000000-0000-0000-0000-000000000000}"/>
          </ac:spMkLst>
        </pc:spChg>
      </pc:sldChg>
      <pc:sldChg chg="del">
        <pc:chgData name="Sjöström, Anna" userId="4bc98358-d74c-485f-b09d-61ab37a005c4" providerId="ADAL" clId="{7E09B5A2-AB12-40EB-AC3D-079D6ED5F926}" dt="2020-04-08T07:19:43.963" v="8334" actId="2696"/>
        <pc:sldMkLst>
          <pc:docMk/>
          <pc:sldMk cId="1844159655" sldId="323"/>
        </pc:sldMkLst>
      </pc:sldChg>
      <pc:sldChg chg="addSp modSp ord">
        <pc:chgData name="Sjöström, Anna" userId="4bc98358-d74c-485f-b09d-61ab37a005c4" providerId="ADAL" clId="{7E09B5A2-AB12-40EB-AC3D-079D6ED5F926}" dt="2020-04-08T07:24:00.691" v="8596"/>
        <pc:sldMkLst>
          <pc:docMk/>
          <pc:sldMk cId="2320132339" sldId="324"/>
        </pc:sldMkLst>
        <pc:spChg chg="mod">
          <ac:chgData name="Sjöström, Anna" userId="4bc98358-d74c-485f-b09d-61ab37a005c4" providerId="ADAL" clId="{7E09B5A2-AB12-40EB-AC3D-079D6ED5F926}" dt="2020-04-08T07:23:28.408" v="8592" actId="20577"/>
          <ac:spMkLst>
            <pc:docMk/>
            <pc:sldMk cId="2320132339" sldId="324"/>
            <ac:spMk id="2" creationId="{00000000-0000-0000-0000-000000000000}"/>
          </ac:spMkLst>
        </pc:spChg>
        <pc:picChg chg="add mod">
          <ac:chgData name="Sjöström, Anna" userId="4bc98358-d74c-485f-b09d-61ab37a005c4" providerId="ADAL" clId="{7E09B5A2-AB12-40EB-AC3D-079D6ED5F926}" dt="2020-04-01T18:51:21.679" v="6346" actId="14100"/>
          <ac:picMkLst>
            <pc:docMk/>
            <pc:sldMk cId="2320132339" sldId="324"/>
            <ac:picMk id="4" creationId="{C21D7CCC-09D5-4B31-9B27-EC42BB4D35E4}"/>
          </ac:picMkLst>
        </pc:picChg>
      </pc:sldChg>
      <pc:sldChg chg="add del">
        <pc:chgData name="Sjöström, Anna" userId="4bc98358-d74c-485f-b09d-61ab37a005c4" providerId="ADAL" clId="{7E09B5A2-AB12-40EB-AC3D-079D6ED5F926}" dt="2020-04-01T09:10:00.046" v="5373" actId="2696"/>
        <pc:sldMkLst>
          <pc:docMk/>
          <pc:sldMk cId="784035116" sldId="325"/>
        </pc:sldMkLst>
      </pc:sldChg>
      <pc:sldChg chg="modSp modTransition">
        <pc:chgData name="Sjöström, Anna" userId="4bc98358-d74c-485f-b09d-61ab37a005c4" providerId="ADAL" clId="{7E09B5A2-AB12-40EB-AC3D-079D6ED5F926}" dt="2020-04-01T09:16:03.857" v="5622" actId="27636"/>
        <pc:sldMkLst>
          <pc:docMk/>
          <pc:sldMk cId="2275476975" sldId="326"/>
        </pc:sldMkLst>
        <pc:spChg chg="mod">
          <ac:chgData name="Sjöström, Anna" userId="4bc98358-d74c-485f-b09d-61ab37a005c4" providerId="ADAL" clId="{7E09B5A2-AB12-40EB-AC3D-079D6ED5F926}" dt="2020-04-01T09:09:48.448" v="5371" actId="20577"/>
          <ac:spMkLst>
            <pc:docMk/>
            <pc:sldMk cId="2275476975" sldId="326"/>
            <ac:spMk id="2" creationId="{DF79376E-DC01-0E4C-B78F-14C439A4B3BB}"/>
          </ac:spMkLst>
        </pc:spChg>
        <pc:spChg chg="mod">
          <ac:chgData name="Sjöström, Anna" userId="4bc98358-d74c-485f-b09d-61ab37a005c4" providerId="ADAL" clId="{7E09B5A2-AB12-40EB-AC3D-079D6ED5F926}" dt="2020-04-01T09:16:03.857" v="5622" actId="27636"/>
          <ac:spMkLst>
            <pc:docMk/>
            <pc:sldMk cId="2275476975" sldId="326"/>
            <ac:spMk id="3" creationId="{2C777056-91FD-CA49-AC21-8177A2605B13}"/>
          </ac:spMkLst>
        </pc:spChg>
      </pc:sldChg>
      <pc:sldChg chg="delSp modSp add">
        <pc:chgData name="Sjöström, Anna" userId="4bc98358-d74c-485f-b09d-61ab37a005c4" providerId="ADAL" clId="{7E09B5A2-AB12-40EB-AC3D-079D6ED5F926}" dt="2020-04-01T09:12:48.617" v="5432"/>
        <pc:sldMkLst>
          <pc:docMk/>
          <pc:sldMk cId="837034512" sldId="327"/>
        </pc:sldMkLst>
        <pc:spChg chg="mod">
          <ac:chgData name="Sjöström, Anna" userId="4bc98358-d74c-485f-b09d-61ab37a005c4" providerId="ADAL" clId="{7E09B5A2-AB12-40EB-AC3D-079D6ED5F926}" dt="2020-04-01T09:12:17.155" v="5424" actId="20577"/>
          <ac:spMkLst>
            <pc:docMk/>
            <pc:sldMk cId="837034512" sldId="327"/>
            <ac:spMk id="2" creationId="{01B71E1B-3FC5-46E4-9294-1CEE959EBB63}"/>
          </ac:spMkLst>
        </pc:spChg>
        <pc:spChg chg="mod">
          <ac:chgData name="Sjöström, Anna" userId="4bc98358-d74c-485f-b09d-61ab37a005c4" providerId="ADAL" clId="{7E09B5A2-AB12-40EB-AC3D-079D6ED5F926}" dt="2020-04-01T09:12:31.964" v="5431" actId="27636"/>
          <ac:spMkLst>
            <pc:docMk/>
            <pc:sldMk cId="837034512" sldId="327"/>
            <ac:spMk id="3" creationId="{8AF847A6-9797-4BA1-805E-73B69E8CAA23}"/>
          </ac:spMkLst>
        </pc:spChg>
        <pc:spChg chg="del">
          <ac:chgData name="Sjöström, Anna" userId="4bc98358-d74c-485f-b09d-61ab37a005c4" providerId="ADAL" clId="{7E09B5A2-AB12-40EB-AC3D-079D6ED5F926}" dt="2020-04-01T09:12:48.617" v="5432"/>
          <ac:spMkLst>
            <pc:docMk/>
            <pc:sldMk cId="837034512" sldId="327"/>
            <ac:spMk id="4" creationId="{04E1E0D4-0824-4374-B3C3-795323D8DD7A}"/>
          </ac:spMkLst>
        </pc:spChg>
      </pc:sldChg>
      <pc:sldChg chg="del ord">
        <pc:chgData name="Sjöström, Anna" userId="4bc98358-d74c-485f-b09d-61ab37a005c4" providerId="ADAL" clId="{7E09B5A2-AB12-40EB-AC3D-079D6ED5F926}" dt="2020-04-01T09:24:33.959" v="5886" actId="2696"/>
        <pc:sldMkLst>
          <pc:docMk/>
          <pc:sldMk cId="713641996" sldId="328"/>
        </pc:sldMkLst>
      </pc:sldChg>
      <pc:sldChg chg="modSp add">
        <pc:chgData name="Sjöström, Anna" userId="4bc98358-d74c-485f-b09d-61ab37a005c4" providerId="ADAL" clId="{7E09B5A2-AB12-40EB-AC3D-079D6ED5F926}" dt="2020-04-08T06:53:08.232" v="6739" actId="113"/>
        <pc:sldMkLst>
          <pc:docMk/>
          <pc:sldMk cId="174031872" sldId="329"/>
        </pc:sldMkLst>
        <pc:spChg chg="mod">
          <ac:chgData name="Sjöström, Anna" userId="4bc98358-d74c-485f-b09d-61ab37a005c4" providerId="ADAL" clId="{7E09B5A2-AB12-40EB-AC3D-079D6ED5F926}" dt="2020-04-01T09:13:41.037" v="5508" actId="20577"/>
          <ac:spMkLst>
            <pc:docMk/>
            <pc:sldMk cId="174031872" sldId="329"/>
            <ac:spMk id="2" creationId="{4B8B10A7-D867-4B2F-86FF-776DBCA95209}"/>
          </ac:spMkLst>
        </pc:spChg>
        <pc:spChg chg="mod">
          <ac:chgData name="Sjöström, Anna" userId="4bc98358-d74c-485f-b09d-61ab37a005c4" providerId="ADAL" clId="{7E09B5A2-AB12-40EB-AC3D-079D6ED5F926}" dt="2020-04-08T06:53:08.232" v="6739" actId="113"/>
          <ac:spMkLst>
            <pc:docMk/>
            <pc:sldMk cId="174031872" sldId="329"/>
            <ac:spMk id="3" creationId="{EB3093CE-A49F-4363-B516-7A3ECFA2F43B}"/>
          </ac:spMkLst>
        </pc:spChg>
      </pc:sldChg>
      <pc:sldChg chg="addSp delSp modSp add ord">
        <pc:chgData name="Sjöström, Anna" userId="4bc98358-d74c-485f-b09d-61ab37a005c4" providerId="ADAL" clId="{7E09B5A2-AB12-40EB-AC3D-079D6ED5F926}" dt="2020-04-08T07:02:24.991" v="7184" actId="12"/>
        <pc:sldMkLst>
          <pc:docMk/>
          <pc:sldMk cId="727754869" sldId="330"/>
        </pc:sldMkLst>
        <pc:spChg chg="mod">
          <ac:chgData name="Sjöström, Anna" userId="4bc98358-d74c-485f-b09d-61ab37a005c4" providerId="ADAL" clId="{7E09B5A2-AB12-40EB-AC3D-079D6ED5F926}" dt="2020-04-01T09:20:40.292" v="5698" actId="20577"/>
          <ac:spMkLst>
            <pc:docMk/>
            <pc:sldMk cId="727754869" sldId="330"/>
            <ac:spMk id="2" creationId="{8D7431A4-DF66-4F09-BB98-CFC4E4C9DA34}"/>
          </ac:spMkLst>
        </pc:spChg>
        <pc:spChg chg="mod">
          <ac:chgData name="Sjöström, Anna" userId="4bc98358-d74c-485f-b09d-61ab37a005c4" providerId="ADAL" clId="{7E09B5A2-AB12-40EB-AC3D-079D6ED5F926}" dt="2020-04-08T07:02:24.991" v="7184" actId="12"/>
          <ac:spMkLst>
            <pc:docMk/>
            <pc:sldMk cId="727754869" sldId="330"/>
            <ac:spMk id="3" creationId="{8C48BC3D-302F-4663-B215-2FD39BBEB19A}"/>
          </ac:spMkLst>
        </pc:spChg>
        <pc:spChg chg="add del">
          <ac:chgData name="Sjöström, Anna" userId="4bc98358-d74c-485f-b09d-61ab37a005c4" providerId="ADAL" clId="{7E09B5A2-AB12-40EB-AC3D-079D6ED5F926}" dt="2020-04-08T06:58:34.437" v="7072" actId="478"/>
          <ac:spMkLst>
            <pc:docMk/>
            <pc:sldMk cId="727754869" sldId="330"/>
            <ac:spMk id="4" creationId="{BA9BC699-9394-4EDE-AB52-23F8388ED603}"/>
          </ac:spMkLst>
        </pc:spChg>
        <pc:spChg chg="del">
          <ac:chgData name="Sjöström, Anna" userId="4bc98358-d74c-485f-b09d-61ab37a005c4" providerId="ADAL" clId="{7E09B5A2-AB12-40EB-AC3D-079D6ED5F926}" dt="2020-04-01T09:22:27.010" v="5861"/>
          <ac:spMkLst>
            <pc:docMk/>
            <pc:sldMk cId="727754869" sldId="330"/>
            <ac:spMk id="5" creationId="{6DE8B8F8-3106-4FE5-8660-221B03E7BDD7}"/>
          </ac:spMkLst>
        </pc:spChg>
      </pc:sldChg>
      <pc:sldChg chg="modSp add">
        <pc:chgData name="Sjöström, Anna" userId="4bc98358-d74c-485f-b09d-61ab37a005c4" providerId="ADAL" clId="{7E09B5A2-AB12-40EB-AC3D-079D6ED5F926}" dt="2020-04-08T07:09:11.246" v="7638" actId="12"/>
        <pc:sldMkLst>
          <pc:docMk/>
          <pc:sldMk cId="2216271959" sldId="331"/>
        </pc:sldMkLst>
        <pc:spChg chg="mod">
          <ac:chgData name="Sjöström, Anna" userId="4bc98358-d74c-485f-b09d-61ab37a005c4" providerId="ADAL" clId="{7E09B5A2-AB12-40EB-AC3D-079D6ED5F926}" dt="2020-04-01T09:22:46.381" v="5866" actId="20577"/>
          <ac:spMkLst>
            <pc:docMk/>
            <pc:sldMk cId="2216271959" sldId="331"/>
            <ac:spMk id="2" creationId="{08FFDFF2-7188-4CD5-A805-329507E6077A}"/>
          </ac:spMkLst>
        </pc:spChg>
        <pc:spChg chg="mod">
          <ac:chgData name="Sjöström, Anna" userId="4bc98358-d74c-485f-b09d-61ab37a005c4" providerId="ADAL" clId="{7E09B5A2-AB12-40EB-AC3D-079D6ED5F926}" dt="2020-04-08T07:09:11.246" v="7638" actId="12"/>
          <ac:spMkLst>
            <pc:docMk/>
            <pc:sldMk cId="2216271959" sldId="331"/>
            <ac:spMk id="3" creationId="{0ABB2D02-B73C-4AD3-A313-0F50BB0B07F8}"/>
          </ac:spMkLst>
        </pc:spChg>
      </pc:sldChg>
      <pc:sldChg chg="addSp delSp modSp add mod setBg">
        <pc:chgData name="Sjöström, Anna" userId="4bc98358-d74c-485f-b09d-61ab37a005c4" providerId="ADAL" clId="{7E09B5A2-AB12-40EB-AC3D-079D6ED5F926}" dt="2020-04-08T07:25:54.403" v="8741" actId="20577"/>
        <pc:sldMkLst>
          <pc:docMk/>
          <pc:sldMk cId="2651609554" sldId="332"/>
        </pc:sldMkLst>
        <pc:spChg chg="mod">
          <ac:chgData name="Sjöström, Anna" userId="4bc98358-d74c-485f-b09d-61ab37a005c4" providerId="ADAL" clId="{7E09B5A2-AB12-40EB-AC3D-079D6ED5F926}" dt="2020-04-08T07:07:13.973" v="7426" actId="1076"/>
          <ac:spMkLst>
            <pc:docMk/>
            <pc:sldMk cId="2651609554" sldId="332"/>
            <ac:spMk id="2" creationId="{2E451AC8-F806-4447-99A1-CF56BBD7BB28}"/>
          </ac:spMkLst>
        </pc:spChg>
        <pc:spChg chg="del">
          <ac:chgData name="Sjöström, Anna" userId="4bc98358-d74c-485f-b09d-61ab37a005c4" providerId="ADAL" clId="{7E09B5A2-AB12-40EB-AC3D-079D6ED5F926}" dt="2020-04-08T07:05:15.565" v="7185"/>
          <ac:spMkLst>
            <pc:docMk/>
            <pc:sldMk cId="2651609554" sldId="332"/>
            <ac:spMk id="3" creationId="{28DC835E-FA5C-46B4-AD78-003ACF580127}"/>
          </ac:spMkLst>
        </pc:spChg>
        <pc:spChg chg="add">
          <ac:chgData name="Sjöström, Anna" userId="4bc98358-d74c-485f-b09d-61ab37a005c4" providerId="ADAL" clId="{7E09B5A2-AB12-40EB-AC3D-079D6ED5F926}" dt="2020-04-08T07:05:21.489" v="7186" actId="26606"/>
          <ac:spMkLst>
            <pc:docMk/>
            <pc:sldMk cId="2651609554" sldId="332"/>
            <ac:spMk id="10" creationId="{8B4BD504-2E0C-4538-9ADC-91DCA50B9765}"/>
          </ac:spMkLst>
        </pc:spChg>
        <pc:spChg chg="add">
          <ac:chgData name="Sjöström, Anna" userId="4bc98358-d74c-485f-b09d-61ab37a005c4" providerId="ADAL" clId="{7E09B5A2-AB12-40EB-AC3D-079D6ED5F926}" dt="2020-04-08T07:05:21.489" v="7186" actId="26606"/>
          <ac:spMkLst>
            <pc:docMk/>
            <pc:sldMk cId="2651609554" sldId="332"/>
            <ac:spMk id="13" creationId="{42A5316D-ED2F-4F89-B4B4-8D9240B1A348}"/>
          </ac:spMkLst>
        </pc:spChg>
        <pc:graphicFrameChg chg="add del mod">
          <ac:chgData name="Sjöström, Anna" userId="4bc98358-d74c-485f-b09d-61ab37a005c4" providerId="ADAL" clId="{7E09B5A2-AB12-40EB-AC3D-079D6ED5F926}" dt="2020-04-08T07:05:21.489" v="7186" actId="26606"/>
          <ac:graphicFrameMkLst>
            <pc:docMk/>
            <pc:sldMk cId="2651609554" sldId="332"/>
            <ac:graphicFrameMk id="5" creationId="{19FCDA01-963B-42C3-9810-3E26958284A7}"/>
          </ac:graphicFrameMkLst>
        </pc:graphicFrameChg>
        <pc:graphicFrameChg chg="add mod modGraphic">
          <ac:chgData name="Sjöström, Anna" userId="4bc98358-d74c-485f-b09d-61ab37a005c4" providerId="ADAL" clId="{7E09B5A2-AB12-40EB-AC3D-079D6ED5F926}" dt="2020-04-08T07:25:54.403" v="8741" actId="20577"/>
          <ac:graphicFrameMkLst>
            <pc:docMk/>
            <pc:sldMk cId="2651609554" sldId="332"/>
            <ac:graphicFrameMk id="8" creationId="{19FCDA01-963B-42C3-9810-3E26958284A7}"/>
          </ac:graphicFrameMkLst>
        </pc:graphicFrameChg>
      </pc:sldChg>
      <pc:sldChg chg="add del">
        <pc:chgData name="Sjöström, Anna" userId="4bc98358-d74c-485f-b09d-61ab37a005c4" providerId="ADAL" clId="{7E09B5A2-AB12-40EB-AC3D-079D6ED5F926}" dt="2020-04-01T09:24:30.847" v="5885" actId="2696"/>
        <pc:sldMkLst>
          <pc:docMk/>
          <pc:sldMk cId="275122507" sldId="333"/>
        </pc:sldMkLst>
      </pc:sldChg>
      <pc:sldChg chg="modSp">
        <pc:chgData name="Sjöström, Anna" userId="4bc98358-d74c-485f-b09d-61ab37a005c4" providerId="ADAL" clId="{7E09B5A2-AB12-40EB-AC3D-079D6ED5F926}" dt="2020-04-01T09:25:16.403" v="5958" actId="20577"/>
        <pc:sldMkLst>
          <pc:docMk/>
          <pc:sldMk cId="3707504699" sldId="333"/>
        </pc:sldMkLst>
        <pc:spChg chg="mod">
          <ac:chgData name="Sjöström, Anna" userId="4bc98358-d74c-485f-b09d-61ab37a005c4" providerId="ADAL" clId="{7E09B5A2-AB12-40EB-AC3D-079D6ED5F926}" dt="2020-04-01T09:25:02.184" v="5898" actId="20577"/>
          <ac:spMkLst>
            <pc:docMk/>
            <pc:sldMk cId="3707504699" sldId="333"/>
            <ac:spMk id="2" creationId="{00000000-0000-0000-0000-000000000000}"/>
          </ac:spMkLst>
        </pc:spChg>
        <pc:spChg chg="mod">
          <ac:chgData name="Sjöström, Anna" userId="4bc98358-d74c-485f-b09d-61ab37a005c4" providerId="ADAL" clId="{7E09B5A2-AB12-40EB-AC3D-079D6ED5F926}" dt="2020-04-01T09:25:16.403" v="5958" actId="20577"/>
          <ac:spMkLst>
            <pc:docMk/>
            <pc:sldMk cId="3707504699" sldId="333"/>
            <ac:spMk id="3" creationId="{00000000-0000-0000-0000-000000000000}"/>
          </ac:spMkLst>
        </pc:spChg>
      </pc:sldChg>
      <pc:sldChg chg="del">
        <pc:chgData name="Sjöström, Anna" userId="4bc98358-d74c-485f-b09d-61ab37a005c4" providerId="ADAL" clId="{7E09B5A2-AB12-40EB-AC3D-079D6ED5F926}" dt="2020-04-01T09:26:16.980" v="5967"/>
        <pc:sldMkLst>
          <pc:docMk/>
          <pc:sldMk cId="1935936639" sldId="334"/>
        </pc:sldMkLst>
      </pc:sldChg>
      <pc:sldChg chg="del">
        <pc:chgData name="Sjöström, Anna" userId="4bc98358-d74c-485f-b09d-61ab37a005c4" providerId="ADAL" clId="{7E09B5A2-AB12-40EB-AC3D-079D6ED5F926}" dt="2020-04-01T09:26:03.844" v="5966"/>
        <pc:sldMkLst>
          <pc:docMk/>
          <pc:sldMk cId="3045799823" sldId="334"/>
        </pc:sldMkLst>
      </pc:sldChg>
      <pc:sldChg chg="modSp ord">
        <pc:chgData name="Sjöström, Anna" userId="4bc98358-d74c-485f-b09d-61ab37a005c4" providerId="ADAL" clId="{7E09B5A2-AB12-40EB-AC3D-079D6ED5F926}" dt="2020-04-01T09:28:42.448" v="6011" actId="1076"/>
        <pc:sldMkLst>
          <pc:docMk/>
          <pc:sldMk cId="4095835799" sldId="334"/>
        </pc:sldMkLst>
        <pc:spChg chg="mod">
          <ac:chgData name="Sjöström, Anna" userId="4bc98358-d74c-485f-b09d-61ab37a005c4" providerId="ADAL" clId="{7E09B5A2-AB12-40EB-AC3D-079D6ED5F926}" dt="2020-04-01T09:26:27.271" v="5979" actId="20577"/>
          <ac:spMkLst>
            <pc:docMk/>
            <pc:sldMk cId="4095835799" sldId="334"/>
            <ac:spMk id="2" creationId="{00000000-0000-0000-0000-000000000000}"/>
          </ac:spMkLst>
        </pc:spChg>
        <pc:spChg chg="mod">
          <ac:chgData name="Sjöström, Anna" userId="4bc98358-d74c-485f-b09d-61ab37a005c4" providerId="ADAL" clId="{7E09B5A2-AB12-40EB-AC3D-079D6ED5F926}" dt="2020-04-01T09:26:29.583" v="5981" actId="20577"/>
          <ac:spMkLst>
            <pc:docMk/>
            <pc:sldMk cId="4095835799" sldId="334"/>
            <ac:spMk id="3" creationId="{00000000-0000-0000-0000-000000000000}"/>
          </ac:spMkLst>
        </pc:spChg>
        <pc:picChg chg="mod">
          <ac:chgData name="Sjöström, Anna" userId="4bc98358-d74c-485f-b09d-61ab37a005c4" providerId="ADAL" clId="{7E09B5A2-AB12-40EB-AC3D-079D6ED5F926}" dt="2020-04-01T09:28:42.448" v="6011" actId="1076"/>
          <ac:picMkLst>
            <pc:docMk/>
            <pc:sldMk cId="4095835799" sldId="334"/>
            <ac:picMk id="4" creationId="{6A8DDA31-FFBC-47A4-9AC2-CAB16829B25B}"/>
          </ac:picMkLst>
        </pc:picChg>
      </pc:sldChg>
      <pc:sldChg chg="addSp modSp add">
        <pc:chgData name="Sjöström, Anna" userId="4bc98358-d74c-485f-b09d-61ab37a005c4" providerId="ADAL" clId="{7E09B5A2-AB12-40EB-AC3D-079D6ED5F926}" dt="2020-04-01T18:50:02.752" v="6334" actId="1076"/>
        <pc:sldMkLst>
          <pc:docMk/>
          <pc:sldMk cId="1374870120" sldId="337"/>
        </pc:sldMkLst>
        <pc:spChg chg="mod">
          <ac:chgData name="Sjöström, Anna" userId="4bc98358-d74c-485f-b09d-61ab37a005c4" providerId="ADAL" clId="{7E09B5A2-AB12-40EB-AC3D-079D6ED5F926}" dt="2020-04-01T18:49:22.467" v="6328" actId="20577"/>
          <ac:spMkLst>
            <pc:docMk/>
            <pc:sldMk cId="1374870120" sldId="337"/>
            <ac:spMk id="2" creationId="{B1DFE89F-C6E0-4E23-B48B-E7FC4C7130C3}"/>
          </ac:spMkLst>
        </pc:spChg>
        <pc:spChg chg="mod">
          <ac:chgData name="Sjöström, Anna" userId="4bc98358-d74c-485f-b09d-61ab37a005c4" providerId="ADAL" clId="{7E09B5A2-AB12-40EB-AC3D-079D6ED5F926}" dt="2020-04-01T18:49:28.016" v="6330" actId="27636"/>
          <ac:spMkLst>
            <pc:docMk/>
            <pc:sldMk cId="1374870120" sldId="337"/>
            <ac:spMk id="3" creationId="{2FB1E203-5DE8-4468-ACA5-DC825DFF5B17}"/>
          </ac:spMkLst>
        </pc:spChg>
        <pc:picChg chg="add mod">
          <ac:chgData name="Sjöström, Anna" userId="4bc98358-d74c-485f-b09d-61ab37a005c4" providerId="ADAL" clId="{7E09B5A2-AB12-40EB-AC3D-079D6ED5F926}" dt="2020-04-01T18:50:02.752" v="6334" actId="1076"/>
          <ac:picMkLst>
            <pc:docMk/>
            <pc:sldMk cId="1374870120" sldId="337"/>
            <ac:picMk id="4" creationId="{747408FE-A257-41FA-A570-05C7575485F6}"/>
          </ac:picMkLst>
        </pc:picChg>
      </pc:sldChg>
    </pc:docChg>
  </pc:docChgLst>
  <pc:docChgLst>
    <pc:chgData name="Anna Högberg" userId="S::anahog@hig.se::993fac97-d241-4c43-8f01-9b5150b1c76c" providerId="AD" clId="Web-{3C421A74-3AD4-4CA8-A2D1-4AE69EB323ED}"/>
    <pc:docChg chg="modSld">
      <pc:chgData name="Anna Högberg" userId="S::anahog@hig.se::993fac97-d241-4c43-8f01-9b5150b1c76c" providerId="AD" clId="Web-{3C421A74-3AD4-4CA8-A2D1-4AE69EB323ED}" dt="2020-04-08T10:05:27.057" v="133"/>
      <pc:docMkLst>
        <pc:docMk/>
      </pc:docMkLst>
      <pc:sldChg chg="modSp">
        <pc:chgData name="Anna Högberg" userId="S::anahog@hig.se::993fac97-d241-4c43-8f01-9b5150b1c76c" providerId="AD" clId="Web-{3C421A74-3AD4-4CA8-A2D1-4AE69EB323ED}" dt="2020-04-08T10:03:02.910" v="18" actId="20577"/>
        <pc:sldMkLst>
          <pc:docMk/>
          <pc:sldMk cId="1685302886" sldId="272"/>
        </pc:sldMkLst>
        <pc:spChg chg="mod">
          <ac:chgData name="Anna Högberg" userId="S::anahog@hig.se::993fac97-d241-4c43-8f01-9b5150b1c76c" providerId="AD" clId="Web-{3C421A74-3AD4-4CA8-A2D1-4AE69EB323ED}" dt="2020-04-08T10:03:02.910" v="18" actId="20577"/>
          <ac:spMkLst>
            <pc:docMk/>
            <pc:sldMk cId="1685302886" sldId="272"/>
            <ac:spMk id="8" creationId="{177385C8-14CC-4429-8077-451F4D96C424}"/>
          </ac:spMkLst>
        </pc:spChg>
      </pc:sldChg>
      <pc:sldChg chg="modNotes">
        <pc:chgData name="Anna Högberg" userId="S::anahog@hig.se::993fac97-d241-4c43-8f01-9b5150b1c76c" providerId="AD" clId="Web-{3C421A74-3AD4-4CA8-A2D1-4AE69EB323ED}" dt="2020-04-08T10:03:55.818" v="23"/>
        <pc:sldMkLst>
          <pc:docMk/>
          <pc:sldMk cId="394048559" sldId="297"/>
        </pc:sldMkLst>
      </pc:sldChg>
      <pc:sldChg chg="modNotes">
        <pc:chgData name="Anna Högberg" userId="S::anahog@hig.se::993fac97-d241-4c43-8f01-9b5150b1c76c" providerId="AD" clId="Web-{3C421A74-3AD4-4CA8-A2D1-4AE69EB323ED}" dt="2020-04-08T10:03:43.724" v="22"/>
        <pc:sldMkLst>
          <pc:docMk/>
          <pc:sldMk cId="113028622" sldId="311"/>
        </pc:sldMkLst>
      </pc:sldChg>
      <pc:sldChg chg="modNotes">
        <pc:chgData name="Anna Högberg" userId="S::anahog@hig.se::993fac97-d241-4c43-8f01-9b5150b1c76c" providerId="AD" clId="Web-{3C421A74-3AD4-4CA8-A2D1-4AE69EB323ED}" dt="2020-04-08T10:03:36.083" v="21"/>
        <pc:sldMkLst>
          <pc:docMk/>
          <pc:sldMk cId="91903947" sldId="317"/>
        </pc:sldMkLst>
      </pc:sldChg>
      <pc:sldChg chg="addSp delSp modSp">
        <pc:chgData name="Anna Högberg" userId="S::anahog@hig.se::993fac97-d241-4c43-8f01-9b5150b1c76c" providerId="AD" clId="Web-{3C421A74-3AD4-4CA8-A2D1-4AE69EB323ED}" dt="2020-04-08T10:05:27.057" v="133"/>
        <pc:sldMkLst>
          <pc:docMk/>
          <pc:sldMk cId="183419500" sldId="336"/>
        </pc:sldMkLst>
        <pc:spChg chg="add del mod">
          <ac:chgData name="Anna Högberg" userId="S::anahog@hig.se::993fac97-d241-4c43-8f01-9b5150b1c76c" providerId="AD" clId="Web-{3C421A74-3AD4-4CA8-A2D1-4AE69EB323ED}" dt="2020-04-08T10:05:27.057" v="133"/>
          <ac:spMkLst>
            <pc:docMk/>
            <pc:sldMk cId="183419500" sldId="336"/>
            <ac:spMk id="6" creationId="{2950CF53-ED81-484A-BF8D-CCA3DD563352}"/>
          </ac:spMkLst>
        </pc:spChg>
      </pc:sldChg>
    </pc:docChg>
  </pc:docChgLst>
  <pc:docChgLst>
    <pc:chgData name="Anna Högberg" userId="S::anahog@hig.se::993fac97-d241-4c43-8f01-9b5150b1c76c" providerId="AD" clId="Web-{846726A4-FFDD-4CE4-801D-8E0A2147AE8E}"/>
    <pc:docChg chg="addSld modSld">
      <pc:chgData name="Anna Högberg" userId="S::anahog@hig.se::993fac97-d241-4c43-8f01-9b5150b1c76c" providerId="AD" clId="Web-{846726A4-FFDD-4CE4-801D-8E0A2147AE8E}" dt="2020-04-01T12:24:27.553" v="1415"/>
      <pc:docMkLst>
        <pc:docMk/>
      </pc:docMkLst>
      <pc:sldChg chg="addSp modSp modNotes">
        <pc:chgData name="Anna Högberg" userId="S::anahog@hig.se::993fac97-d241-4c43-8f01-9b5150b1c76c" providerId="AD" clId="Web-{846726A4-FFDD-4CE4-801D-8E0A2147AE8E}" dt="2020-04-01T12:17:46.001" v="1245"/>
        <pc:sldMkLst>
          <pc:docMk/>
          <pc:sldMk cId="1685302886" sldId="272"/>
        </pc:sldMkLst>
        <pc:spChg chg="add mod">
          <ac:chgData name="Anna Högberg" userId="S::anahog@hig.se::993fac97-d241-4c43-8f01-9b5150b1c76c" providerId="AD" clId="Web-{846726A4-FFDD-4CE4-801D-8E0A2147AE8E}" dt="2020-04-01T12:12:21.549" v="601" actId="14100"/>
          <ac:spMkLst>
            <pc:docMk/>
            <pc:sldMk cId="1685302886" sldId="272"/>
            <ac:spMk id="8" creationId="{177385C8-14CC-4429-8077-451F4D96C424}"/>
          </ac:spMkLst>
        </pc:spChg>
        <pc:picChg chg="mod">
          <ac:chgData name="Anna Högberg" userId="S::anahog@hig.se::993fac97-d241-4c43-8f01-9b5150b1c76c" providerId="AD" clId="Web-{846726A4-FFDD-4CE4-801D-8E0A2147AE8E}" dt="2020-04-01T12:12:27.206" v="602" actId="1076"/>
          <ac:picMkLst>
            <pc:docMk/>
            <pc:sldMk cId="1685302886" sldId="272"/>
            <ac:picMk id="6" creationId="{05F44E28-0BF8-40DA-8698-377A3C06C23D}"/>
          </ac:picMkLst>
        </pc:picChg>
        <pc:picChg chg="mod">
          <ac:chgData name="Anna Högberg" userId="S::anahog@hig.se::993fac97-d241-4c43-8f01-9b5150b1c76c" providerId="AD" clId="Web-{846726A4-FFDD-4CE4-801D-8E0A2147AE8E}" dt="2020-04-01T12:12:34.285" v="603" actId="1076"/>
          <ac:picMkLst>
            <pc:docMk/>
            <pc:sldMk cId="1685302886" sldId="272"/>
            <ac:picMk id="7" creationId="{8A1BC006-047A-4714-BA8B-2FF802DE27AC}"/>
          </ac:picMkLst>
        </pc:picChg>
      </pc:sldChg>
      <pc:sldChg chg="modSp">
        <pc:chgData name="Anna Högberg" userId="S::anahog@hig.se::993fac97-d241-4c43-8f01-9b5150b1c76c" providerId="AD" clId="Web-{846726A4-FFDD-4CE4-801D-8E0A2147AE8E}" dt="2020-04-01T12:18:28.067" v="1274" actId="20577"/>
        <pc:sldMkLst>
          <pc:docMk/>
          <pc:sldMk cId="113028622" sldId="311"/>
        </pc:sldMkLst>
        <pc:spChg chg="mod">
          <ac:chgData name="Anna Högberg" userId="S::anahog@hig.se::993fac97-d241-4c43-8f01-9b5150b1c76c" providerId="AD" clId="Web-{846726A4-FFDD-4CE4-801D-8E0A2147AE8E}" dt="2020-04-01T12:18:28.067" v="1274" actId="20577"/>
          <ac:spMkLst>
            <pc:docMk/>
            <pc:sldMk cId="113028622" sldId="311"/>
            <ac:spMk id="3" creationId="{2C777056-91FD-CA49-AC21-8177A2605B13}"/>
          </ac:spMkLst>
        </pc:spChg>
        <pc:spChg chg="mod">
          <ac:chgData name="Anna Högberg" userId="S::anahog@hig.se::993fac97-d241-4c43-8f01-9b5150b1c76c" providerId="AD" clId="Web-{846726A4-FFDD-4CE4-801D-8E0A2147AE8E}" dt="2020-04-01T10:37:53.319" v="266" actId="20577"/>
          <ac:spMkLst>
            <pc:docMk/>
            <pc:sldMk cId="113028622" sldId="311"/>
            <ac:spMk id="5" creationId="{5BAD0DF7-6C71-4C81-9960-41A414D36965}"/>
          </ac:spMkLst>
        </pc:spChg>
      </pc:sldChg>
      <pc:sldChg chg="modNotes">
        <pc:chgData name="Anna Högberg" userId="S::anahog@hig.se::993fac97-d241-4c43-8f01-9b5150b1c76c" providerId="AD" clId="Web-{846726A4-FFDD-4CE4-801D-8E0A2147AE8E}" dt="2020-04-01T12:24:27.553" v="1415"/>
        <pc:sldMkLst>
          <pc:docMk/>
          <pc:sldMk cId="3707504699" sldId="333"/>
        </pc:sldMkLst>
      </pc:sldChg>
      <pc:sldChg chg="modSp new">
        <pc:chgData name="Anna Högberg" userId="S::anahog@hig.se::993fac97-d241-4c43-8f01-9b5150b1c76c" providerId="AD" clId="Web-{846726A4-FFDD-4CE4-801D-8E0A2147AE8E}" dt="2020-04-01T12:22:52.841" v="1333" actId="20577"/>
        <pc:sldMkLst>
          <pc:docMk/>
          <pc:sldMk cId="249485499" sldId="335"/>
        </pc:sldMkLst>
        <pc:spChg chg="mod">
          <ac:chgData name="Anna Högberg" userId="S::anahog@hig.se::993fac97-d241-4c43-8f01-9b5150b1c76c" providerId="AD" clId="Web-{846726A4-FFDD-4CE4-801D-8E0A2147AE8E}" dt="2020-04-01T12:22:52.841" v="1333" actId="20577"/>
          <ac:spMkLst>
            <pc:docMk/>
            <pc:sldMk cId="249485499" sldId="335"/>
            <ac:spMk id="2" creationId="{C33A67FD-B9B4-4216-866C-C482C67AF595}"/>
          </ac:spMkLst>
        </pc:spChg>
      </pc:sldChg>
      <pc:sldChg chg="modSp new">
        <pc:chgData name="Anna Högberg" userId="S::anahog@hig.se::993fac97-d241-4c43-8f01-9b5150b1c76c" providerId="AD" clId="Web-{846726A4-FFDD-4CE4-801D-8E0A2147AE8E}" dt="2020-04-01T12:23:10.311" v="1370" actId="20577"/>
        <pc:sldMkLst>
          <pc:docMk/>
          <pc:sldMk cId="183419500" sldId="336"/>
        </pc:sldMkLst>
        <pc:spChg chg="mod">
          <ac:chgData name="Anna Högberg" userId="S::anahog@hig.se::993fac97-d241-4c43-8f01-9b5150b1c76c" providerId="AD" clId="Web-{846726A4-FFDD-4CE4-801D-8E0A2147AE8E}" dt="2020-04-01T12:23:10.311" v="1370" actId="20577"/>
          <ac:spMkLst>
            <pc:docMk/>
            <pc:sldMk cId="183419500" sldId="336"/>
            <ac:spMk id="2" creationId="{6A85069E-C840-483B-90F6-886D5424FBD0}"/>
          </ac:spMkLst>
        </pc:spChg>
      </pc:sldChg>
    </pc:docChg>
  </pc:docChgLst>
  <pc:docChgLst>
    <pc:chgData name="Anna Högberg" userId="S::anahog@hig.se::993fac97-d241-4c43-8f01-9b5150b1c76c" providerId="AD" clId="Web-{778C9719-4B35-401B-8D25-6258A50EE1E4}"/>
    <pc:docChg chg="modSld">
      <pc:chgData name="Anna Högberg" userId="S::anahog@hig.se::993fac97-d241-4c43-8f01-9b5150b1c76c" providerId="AD" clId="Web-{778C9719-4B35-401B-8D25-6258A50EE1E4}" dt="2020-04-08T07:43:06.734" v="920"/>
      <pc:docMkLst>
        <pc:docMk/>
      </pc:docMkLst>
      <pc:sldChg chg="modNotes">
        <pc:chgData name="Anna Högberg" userId="S::anahog@hig.se::993fac97-d241-4c43-8f01-9b5150b1c76c" providerId="AD" clId="Web-{778C9719-4B35-401B-8D25-6258A50EE1E4}" dt="2020-04-08T07:43:06.734" v="920"/>
        <pc:sldMkLst>
          <pc:docMk/>
          <pc:sldMk cId="4105302161" sldId="268"/>
        </pc:sldMkLst>
      </pc:sldChg>
      <pc:sldChg chg="modSp">
        <pc:chgData name="Anna Högberg" userId="S::anahog@hig.se::993fac97-d241-4c43-8f01-9b5150b1c76c" providerId="AD" clId="Web-{778C9719-4B35-401B-8D25-6258A50EE1E4}" dt="2020-04-08T07:33:08.425" v="327" actId="1076"/>
        <pc:sldMkLst>
          <pc:docMk/>
          <pc:sldMk cId="3694378089" sldId="281"/>
        </pc:sldMkLst>
        <pc:spChg chg="mod">
          <ac:chgData name="Anna Högberg" userId="S::anahog@hig.se::993fac97-d241-4c43-8f01-9b5150b1c76c" providerId="AD" clId="Web-{778C9719-4B35-401B-8D25-6258A50EE1E4}" dt="2020-04-08T07:33:08.425" v="327" actId="1076"/>
          <ac:spMkLst>
            <pc:docMk/>
            <pc:sldMk cId="3694378089" sldId="281"/>
            <ac:spMk id="2" creationId="{8D54768E-2AFA-4EE3-9E98-CA60A147F84F}"/>
          </ac:spMkLst>
        </pc:spChg>
      </pc:sldChg>
      <pc:sldChg chg="modSp">
        <pc:chgData name="Anna Högberg" userId="S::anahog@hig.se::993fac97-d241-4c43-8f01-9b5150b1c76c" providerId="AD" clId="Web-{778C9719-4B35-401B-8D25-6258A50EE1E4}" dt="2020-04-08T07:39:23.610" v="681" actId="14100"/>
        <pc:sldMkLst>
          <pc:docMk/>
          <pc:sldMk cId="2320132339" sldId="324"/>
        </pc:sldMkLst>
        <pc:picChg chg="mod">
          <ac:chgData name="Anna Högberg" userId="S::anahog@hig.se::993fac97-d241-4c43-8f01-9b5150b1c76c" providerId="AD" clId="Web-{778C9719-4B35-401B-8D25-6258A50EE1E4}" dt="2020-04-08T07:39:23.610" v="681" actId="14100"/>
          <ac:picMkLst>
            <pc:docMk/>
            <pc:sldMk cId="2320132339" sldId="324"/>
            <ac:picMk id="4" creationId="{C21D7CCC-09D5-4B31-9B27-EC42BB4D35E4}"/>
          </ac:picMkLst>
        </pc:picChg>
      </pc:sldChg>
      <pc:sldChg chg="modSp modNotes">
        <pc:chgData name="Anna Högberg" userId="S::anahog@hig.se::993fac97-d241-4c43-8f01-9b5150b1c76c" providerId="AD" clId="Web-{778C9719-4B35-401B-8D25-6258A50EE1E4}" dt="2020-04-08T07:37:32.674" v="680"/>
        <pc:sldMkLst>
          <pc:docMk/>
          <pc:sldMk cId="249485499" sldId="335"/>
        </pc:sldMkLst>
        <pc:graphicFrameChg chg="mod modGraphic">
          <ac:chgData name="Anna Högberg" userId="S::anahog@hig.se::993fac97-d241-4c43-8f01-9b5150b1c76c" providerId="AD" clId="Web-{778C9719-4B35-401B-8D25-6258A50EE1E4}" dt="2020-04-08T07:37:32.674" v="680"/>
          <ac:graphicFrameMkLst>
            <pc:docMk/>
            <pc:sldMk cId="249485499" sldId="335"/>
            <ac:graphicFrameMk id="4" creationId="{F049927E-16ED-4D1C-B5E2-0E8ADCF9B07F}"/>
          </ac:graphicFrameMkLst>
        </pc:graphicFrameChg>
      </pc:sldChg>
      <pc:sldChg chg="addSp delSp modSp">
        <pc:chgData name="Anna Högberg" userId="S::anahog@hig.se::993fac97-d241-4c43-8f01-9b5150b1c76c" providerId="AD" clId="Web-{778C9719-4B35-401B-8D25-6258A50EE1E4}" dt="2020-04-08T07:36:48.783" v="660" actId="20577"/>
        <pc:sldMkLst>
          <pc:docMk/>
          <pc:sldMk cId="183419500" sldId="336"/>
        </pc:sldMkLst>
        <pc:spChg chg="mod">
          <ac:chgData name="Anna Högberg" userId="S::anahog@hig.se::993fac97-d241-4c43-8f01-9b5150b1c76c" providerId="AD" clId="Web-{778C9719-4B35-401B-8D25-6258A50EE1E4}" dt="2020-04-08T07:36:48.783" v="660" actId="20577"/>
          <ac:spMkLst>
            <pc:docMk/>
            <pc:sldMk cId="183419500" sldId="336"/>
            <ac:spMk id="2" creationId="{6A85069E-C840-483B-90F6-886D5424FBD0}"/>
          </ac:spMkLst>
        </pc:spChg>
        <pc:spChg chg="add mod">
          <ac:chgData name="Anna Högberg" userId="S::anahog@hig.se::993fac97-d241-4c43-8f01-9b5150b1c76c" providerId="AD" clId="Web-{778C9719-4B35-401B-8D25-6258A50EE1E4}" dt="2020-04-08T07:36:45.455" v="658" actId="20577"/>
          <ac:spMkLst>
            <pc:docMk/>
            <pc:sldMk cId="183419500" sldId="336"/>
            <ac:spMk id="11" creationId="{D21E5A98-8D5C-416D-8CC0-DB4B8047473F}"/>
          </ac:spMkLst>
        </pc:spChg>
        <pc:picChg chg="add mod">
          <ac:chgData name="Anna Högberg" userId="S::anahog@hig.se::993fac97-d241-4c43-8f01-9b5150b1c76c" providerId="AD" clId="Web-{778C9719-4B35-401B-8D25-6258A50EE1E4}" dt="2020-04-08T07:30:13.661" v="11" actId="14100"/>
          <ac:picMkLst>
            <pc:docMk/>
            <pc:sldMk cId="183419500" sldId="336"/>
            <ac:picMk id="3" creationId="{CEF8C7F7-6CA5-4DBA-96A1-6A77B9A27691}"/>
          </ac:picMkLst>
        </pc:picChg>
        <pc:picChg chg="add del mod">
          <ac:chgData name="Anna Högberg" userId="S::anahog@hig.se::993fac97-d241-4c43-8f01-9b5150b1c76c" providerId="AD" clId="Web-{778C9719-4B35-401B-8D25-6258A50EE1E4}" dt="2020-04-08T07:29:59.395" v="7"/>
          <ac:picMkLst>
            <pc:docMk/>
            <pc:sldMk cId="183419500" sldId="336"/>
            <ac:picMk id="5" creationId="{84A82CB5-5CEC-4C59-BF4D-E068928879B3}"/>
          </ac:picMkLst>
        </pc:picChg>
        <pc:picChg chg="add del mod">
          <ac:chgData name="Anna Högberg" userId="S::anahog@hig.se::993fac97-d241-4c43-8f01-9b5150b1c76c" providerId="AD" clId="Web-{778C9719-4B35-401B-8D25-6258A50EE1E4}" dt="2020-04-08T07:29:57.880" v="6"/>
          <ac:picMkLst>
            <pc:docMk/>
            <pc:sldMk cId="183419500" sldId="336"/>
            <ac:picMk id="7" creationId="{B71B4CB3-3C4F-47D8-9865-B39D9C5D35DE}"/>
          </ac:picMkLst>
        </pc:picChg>
        <pc:picChg chg="add mod">
          <ac:chgData name="Anna Högberg" userId="S::anahog@hig.se::993fac97-d241-4c43-8f01-9b5150b1c76c" providerId="AD" clId="Web-{778C9719-4B35-401B-8D25-6258A50EE1E4}" dt="2020-04-08T07:32:38.504" v="320" actId="1076"/>
          <ac:picMkLst>
            <pc:docMk/>
            <pc:sldMk cId="183419500" sldId="336"/>
            <ac:picMk id="9" creationId="{A7D30E67-5DCE-4784-93AC-E0538BFEBDE0}"/>
          </ac:picMkLst>
        </pc:picChg>
      </pc:sldChg>
    </pc:docChg>
  </pc:docChgLst>
  <pc:docChgLst>
    <pc:chgData name="Sjöström, Anna" userId="S::anna.sjostrom_tyrens.se#ext#@hogskolanigavle.onmicrosoft.com::fc4159eb-8382-43f2-8bfd-488b1cf6762e" providerId="AD" clId="Web-{A913BF66-D73F-4BE2-A570-E6C5F71855AF}"/>
    <pc:docChg chg="modSld">
      <pc:chgData name="Sjöström, Anna" userId="S::anna.sjostrom_tyrens.se#ext#@hogskolanigavle.onmicrosoft.com::fc4159eb-8382-43f2-8bfd-488b1cf6762e" providerId="AD" clId="Web-{A913BF66-D73F-4BE2-A570-E6C5F71855AF}" dt="2020-03-30T07:28:18.979" v="10" actId="1076"/>
      <pc:docMkLst>
        <pc:docMk/>
      </pc:docMkLst>
      <pc:sldChg chg="delSp modSp">
        <pc:chgData name="Sjöström, Anna" userId="S::anna.sjostrom_tyrens.se#ext#@hogskolanigavle.onmicrosoft.com::fc4159eb-8382-43f2-8bfd-488b1cf6762e" providerId="AD" clId="Web-{A913BF66-D73F-4BE2-A570-E6C5F71855AF}" dt="2020-03-30T07:28:18.979" v="10" actId="1076"/>
        <pc:sldMkLst>
          <pc:docMk/>
          <pc:sldMk cId="3328886383" sldId="269"/>
        </pc:sldMkLst>
        <pc:spChg chg="mod">
          <ac:chgData name="Sjöström, Anna" userId="S::anna.sjostrom_tyrens.se#ext#@hogskolanigavle.onmicrosoft.com::fc4159eb-8382-43f2-8bfd-488b1cf6762e" providerId="AD" clId="Web-{A913BF66-D73F-4BE2-A570-E6C5F71855AF}" dt="2020-03-30T07:28:18.979" v="10" actId="1076"/>
          <ac:spMkLst>
            <pc:docMk/>
            <pc:sldMk cId="3328886383" sldId="269"/>
            <ac:spMk id="2" creationId="{AB61E9FC-6F4A-4D90-BB61-2A43C68DF010}"/>
          </ac:spMkLst>
        </pc:spChg>
        <pc:picChg chg="del">
          <ac:chgData name="Sjöström, Anna" userId="S::anna.sjostrom_tyrens.se#ext#@hogskolanigavle.onmicrosoft.com::fc4159eb-8382-43f2-8bfd-488b1cf6762e" providerId="AD" clId="Web-{A913BF66-D73F-4BE2-A570-E6C5F71855AF}" dt="2020-03-30T07:28:10.041" v="8"/>
          <ac:picMkLst>
            <pc:docMk/>
            <pc:sldMk cId="3328886383" sldId="269"/>
            <ac:picMk id="6" creationId="{00000000-0000-0000-0000-000000000000}"/>
          </ac:picMkLst>
        </pc:picChg>
        <pc:picChg chg="del">
          <ac:chgData name="Sjöström, Anna" userId="S::anna.sjostrom_tyrens.se#ext#@hogskolanigavle.onmicrosoft.com::fc4159eb-8382-43f2-8bfd-488b1cf6762e" providerId="AD" clId="Web-{A913BF66-D73F-4BE2-A570-E6C5F71855AF}" dt="2020-03-30T07:28:11.744" v="9"/>
          <ac:picMkLst>
            <pc:docMk/>
            <pc:sldMk cId="3328886383" sldId="269"/>
            <ac:picMk id="8" creationId="{3DE33359-B4BE-4E82-8A1C-B64773BE3C94}"/>
          </ac:picMkLst>
        </pc:picChg>
      </pc:sldChg>
      <pc:sldChg chg="delSp">
        <pc:chgData name="Sjöström, Anna" userId="S::anna.sjostrom_tyrens.se#ext#@hogskolanigavle.onmicrosoft.com::fc4159eb-8382-43f2-8bfd-488b1cf6762e" providerId="AD" clId="Web-{A913BF66-D73F-4BE2-A570-E6C5F71855AF}" dt="2020-03-30T07:28:00.900" v="7"/>
        <pc:sldMkLst>
          <pc:docMk/>
          <pc:sldMk cId="2149554681" sldId="284"/>
        </pc:sldMkLst>
        <pc:picChg chg="del">
          <ac:chgData name="Sjöström, Anna" userId="S::anna.sjostrom_tyrens.se#ext#@hogskolanigavle.onmicrosoft.com::fc4159eb-8382-43f2-8bfd-488b1cf6762e" providerId="AD" clId="Web-{A913BF66-D73F-4BE2-A570-E6C5F71855AF}" dt="2020-03-30T07:28:00.900" v="7"/>
          <ac:picMkLst>
            <pc:docMk/>
            <pc:sldMk cId="2149554681" sldId="284"/>
            <ac:picMk id="10" creationId="{3DE33359-B4BE-4E82-8A1C-B64773BE3C94}"/>
          </ac:picMkLst>
        </pc:picChg>
      </pc:sldChg>
      <pc:sldChg chg="delSp">
        <pc:chgData name="Sjöström, Anna" userId="S::anna.sjostrom_tyrens.se#ext#@hogskolanigavle.onmicrosoft.com::fc4159eb-8382-43f2-8bfd-488b1cf6762e" providerId="AD" clId="Web-{A913BF66-D73F-4BE2-A570-E6C5F71855AF}" dt="2020-03-30T07:27:54.322" v="6"/>
        <pc:sldMkLst>
          <pc:docMk/>
          <pc:sldMk cId="2477444991" sldId="290"/>
        </pc:sldMkLst>
        <pc:picChg chg="del">
          <ac:chgData name="Sjöström, Anna" userId="S::anna.sjostrom_tyrens.se#ext#@hogskolanigavle.onmicrosoft.com::fc4159eb-8382-43f2-8bfd-488b1cf6762e" providerId="AD" clId="Web-{A913BF66-D73F-4BE2-A570-E6C5F71855AF}" dt="2020-03-30T07:27:54.322" v="6"/>
          <ac:picMkLst>
            <pc:docMk/>
            <pc:sldMk cId="2477444991" sldId="290"/>
            <ac:picMk id="6" creationId="{3DE33359-B4BE-4E82-8A1C-B64773BE3C94}"/>
          </ac:picMkLst>
        </pc:picChg>
      </pc:sldChg>
      <pc:sldChg chg="delSp">
        <pc:chgData name="Sjöström, Anna" userId="S::anna.sjostrom_tyrens.se#ext#@hogskolanigavle.onmicrosoft.com::fc4159eb-8382-43f2-8bfd-488b1cf6762e" providerId="AD" clId="Web-{A913BF66-D73F-4BE2-A570-E6C5F71855AF}" dt="2020-03-30T07:27:49.025" v="5"/>
        <pc:sldMkLst>
          <pc:docMk/>
          <pc:sldMk cId="265560318" sldId="298"/>
        </pc:sldMkLst>
        <pc:picChg chg="del">
          <ac:chgData name="Sjöström, Anna" userId="S::anna.sjostrom_tyrens.se#ext#@hogskolanigavle.onmicrosoft.com::fc4159eb-8382-43f2-8bfd-488b1cf6762e" providerId="AD" clId="Web-{A913BF66-D73F-4BE2-A570-E6C5F71855AF}" dt="2020-03-30T07:27:49.025" v="5"/>
          <ac:picMkLst>
            <pc:docMk/>
            <pc:sldMk cId="265560318" sldId="298"/>
            <ac:picMk id="5" creationId="{3DE33359-B4BE-4E82-8A1C-B64773BE3C94}"/>
          </ac:picMkLst>
        </pc:picChg>
      </pc:sldChg>
      <pc:sldChg chg="addSp delSp">
        <pc:chgData name="Sjöström, Anna" userId="S::anna.sjostrom_tyrens.se#ext#@hogskolanigavle.onmicrosoft.com::fc4159eb-8382-43f2-8bfd-488b1cf6762e" providerId="AD" clId="Web-{A913BF66-D73F-4BE2-A570-E6C5F71855AF}" dt="2020-03-30T07:27:39.338" v="4"/>
        <pc:sldMkLst>
          <pc:docMk/>
          <pc:sldMk cId="3903280072" sldId="302"/>
        </pc:sldMkLst>
        <pc:picChg chg="add">
          <ac:chgData name="Sjöström, Anna" userId="S::anna.sjostrom_tyrens.se#ext#@hogskolanigavle.onmicrosoft.com::fc4159eb-8382-43f2-8bfd-488b1cf6762e" providerId="AD" clId="Web-{A913BF66-D73F-4BE2-A570-E6C5F71855AF}" dt="2020-03-30T07:27:39.338" v="4"/>
          <ac:picMkLst>
            <pc:docMk/>
            <pc:sldMk cId="3903280072" sldId="302"/>
            <ac:picMk id="2" creationId="{FF6F7393-8253-4FC1-8915-A60B08BD3571}"/>
          </ac:picMkLst>
        </pc:picChg>
        <pc:picChg chg="del">
          <ac:chgData name="Sjöström, Anna" userId="S::anna.sjostrom_tyrens.se#ext#@hogskolanigavle.onmicrosoft.com::fc4159eb-8382-43f2-8bfd-488b1cf6762e" providerId="AD" clId="Web-{A913BF66-D73F-4BE2-A570-E6C5F71855AF}" dt="2020-03-30T07:27:36.869" v="3"/>
          <ac:picMkLst>
            <pc:docMk/>
            <pc:sldMk cId="3903280072" sldId="302"/>
            <ac:picMk id="8" creationId="{04B9CEAB-4AA4-4117-9E62-8190AE023A6F}"/>
          </ac:picMkLst>
        </pc:picChg>
      </pc:sldChg>
      <pc:sldChg chg="addSp modSp">
        <pc:chgData name="Sjöström, Anna" userId="S::anna.sjostrom_tyrens.se#ext#@hogskolanigavle.onmicrosoft.com::fc4159eb-8382-43f2-8bfd-488b1cf6762e" providerId="AD" clId="Web-{A913BF66-D73F-4BE2-A570-E6C5F71855AF}" dt="2020-03-30T07:27:28.947" v="2" actId="14100"/>
        <pc:sldMkLst>
          <pc:docMk/>
          <pc:sldMk cId="3868291595" sldId="307"/>
        </pc:sldMkLst>
        <pc:picChg chg="add mod">
          <ac:chgData name="Sjöström, Anna" userId="S::anna.sjostrom_tyrens.se#ext#@hogskolanigavle.onmicrosoft.com::fc4159eb-8382-43f2-8bfd-488b1cf6762e" providerId="AD" clId="Web-{A913BF66-D73F-4BE2-A570-E6C5F71855AF}" dt="2020-03-30T07:27:28.947" v="2" actId="14100"/>
          <ac:picMkLst>
            <pc:docMk/>
            <pc:sldMk cId="3868291595" sldId="307"/>
            <ac:picMk id="5" creationId="{8D3930A2-CF0B-401D-B0F2-1874DC83E8AB}"/>
          </ac:picMkLst>
        </pc:picChg>
      </pc:sldChg>
    </pc:docChg>
  </pc:docChgLst>
  <pc:docChgLst>
    <pc:chgData name="Sjöström, Anna" userId="S::anna.sjostrom_tyrens.se#ext#@hogskolanigavle.onmicrosoft.com::fc4159eb-8382-43f2-8bfd-488b1cf6762e" providerId="AD" clId="Web-{1883C0B6-A575-4D35-89F0-E5591DF8988A}"/>
    <pc:docChg chg="modSld">
      <pc:chgData name="Sjöström, Anna" userId="S::anna.sjostrom_tyrens.se#ext#@hogskolanigavle.onmicrosoft.com::fc4159eb-8382-43f2-8bfd-488b1cf6762e" providerId="AD" clId="Web-{1883C0B6-A575-4D35-89F0-E5591DF8988A}" dt="2020-03-30T07:00:31.897" v="239" actId="20577"/>
      <pc:docMkLst>
        <pc:docMk/>
      </pc:docMkLst>
      <pc:sldChg chg="modSp">
        <pc:chgData name="Sjöström, Anna" userId="S::anna.sjostrom_tyrens.se#ext#@hogskolanigavle.onmicrosoft.com::fc4159eb-8382-43f2-8bfd-488b1cf6762e" providerId="AD" clId="Web-{1883C0B6-A575-4D35-89F0-E5591DF8988A}" dt="2020-03-30T06:59:15.694" v="184"/>
        <pc:sldMkLst>
          <pc:docMk/>
          <pc:sldMk cId="623162631" sldId="257"/>
        </pc:sldMkLst>
        <pc:spChg chg="mod">
          <ac:chgData name="Sjöström, Anna" userId="S::anna.sjostrom_tyrens.se#ext#@hogskolanigavle.onmicrosoft.com::fc4159eb-8382-43f2-8bfd-488b1cf6762e" providerId="AD" clId="Web-{1883C0B6-A575-4D35-89F0-E5591DF8988A}" dt="2020-03-30T06:59:15.694" v="184"/>
          <ac:spMkLst>
            <pc:docMk/>
            <pc:sldMk cId="623162631" sldId="257"/>
            <ac:spMk id="2" creationId="{DF79376E-DC01-0E4C-B78F-14C439A4B3BB}"/>
          </ac:spMkLst>
        </pc:spChg>
      </pc:sldChg>
      <pc:sldChg chg="delSp modSp">
        <pc:chgData name="Sjöström, Anna" userId="S::anna.sjostrom_tyrens.se#ext#@hogskolanigavle.onmicrosoft.com::fc4159eb-8382-43f2-8bfd-488b1cf6762e" providerId="AD" clId="Web-{1883C0B6-A575-4D35-89F0-E5591DF8988A}" dt="2020-03-30T07:00:30.963" v="238" actId="20577"/>
        <pc:sldMkLst>
          <pc:docMk/>
          <pc:sldMk cId="4105302161" sldId="268"/>
        </pc:sldMkLst>
        <pc:spChg chg="mod">
          <ac:chgData name="Sjöström, Anna" userId="S::anna.sjostrom_tyrens.se#ext#@hogskolanigavle.onmicrosoft.com::fc4159eb-8382-43f2-8bfd-488b1cf6762e" providerId="AD" clId="Web-{1883C0B6-A575-4D35-89F0-E5591DF8988A}" dt="2020-03-30T07:00:30.963" v="238" actId="20577"/>
          <ac:spMkLst>
            <pc:docMk/>
            <pc:sldMk cId="4105302161" sldId="268"/>
            <ac:spMk id="3075" creationId="{00000000-0000-0000-0000-000000000000}"/>
          </ac:spMkLst>
        </pc:spChg>
        <pc:picChg chg="del">
          <ac:chgData name="Sjöström, Anna" userId="S::anna.sjostrom_tyrens.se#ext#@hogskolanigavle.onmicrosoft.com::fc4159eb-8382-43f2-8bfd-488b1cf6762e" providerId="AD" clId="Web-{1883C0B6-A575-4D35-89F0-E5591DF8988A}" dt="2020-03-30T06:58:59.960" v="182"/>
          <ac:picMkLst>
            <pc:docMk/>
            <pc:sldMk cId="4105302161" sldId="268"/>
            <ac:picMk id="6" creationId="{3DE33359-B4BE-4E82-8A1C-B64773BE3C94}"/>
          </ac:picMkLst>
        </pc:picChg>
      </pc:sldChg>
      <pc:sldChg chg="addSp modSp">
        <pc:chgData name="Sjöström, Anna" userId="S::anna.sjostrom_tyrens.se#ext#@hogskolanigavle.onmicrosoft.com::fc4159eb-8382-43f2-8bfd-488b1cf6762e" providerId="AD" clId="Web-{1883C0B6-A575-4D35-89F0-E5591DF8988A}" dt="2020-03-30T06:50:41.335" v="99" actId="1076"/>
        <pc:sldMkLst>
          <pc:docMk/>
          <pc:sldMk cId="1685302886" sldId="272"/>
        </pc:sldMkLst>
        <pc:picChg chg="add mod">
          <ac:chgData name="Sjöström, Anna" userId="S::anna.sjostrom_tyrens.se#ext#@hogskolanigavle.onmicrosoft.com::fc4159eb-8382-43f2-8bfd-488b1cf6762e" providerId="AD" clId="Web-{1883C0B6-A575-4D35-89F0-E5591DF8988A}" dt="2020-03-30T06:50:41.335" v="99" actId="1076"/>
          <ac:picMkLst>
            <pc:docMk/>
            <pc:sldMk cId="1685302886" sldId="272"/>
            <ac:picMk id="2" creationId="{9F3C7F43-135C-4A44-9876-7066FBDAB31A}"/>
          </ac:picMkLst>
        </pc:picChg>
      </pc:sldChg>
      <pc:sldChg chg="addSp delSp modSp">
        <pc:chgData name="Sjöström, Anna" userId="S::anna.sjostrom_tyrens.se#ext#@hogskolanigavle.onmicrosoft.com::fc4159eb-8382-43f2-8bfd-488b1cf6762e" providerId="AD" clId="Web-{1883C0B6-A575-4D35-89F0-E5591DF8988A}" dt="2020-03-30T06:50:14.585" v="87" actId="1076"/>
        <pc:sldMkLst>
          <pc:docMk/>
          <pc:sldMk cId="216627244" sldId="281"/>
        </pc:sldMkLst>
        <pc:spChg chg="mod">
          <ac:chgData name="Sjöström, Anna" userId="S::anna.sjostrom_tyrens.se#ext#@hogskolanigavle.onmicrosoft.com::fc4159eb-8382-43f2-8bfd-488b1cf6762e" providerId="AD" clId="Web-{1883C0B6-A575-4D35-89F0-E5591DF8988A}" dt="2020-03-30T06:49:59.241" v="81" actId="1076"/>
          <ac:spMkLst>
            <pc:docMk/>
            <pc:sldMk cId="216627244" sldId="281"/>
            <ac:spMk id="2" creationId="{8D54768E-2AFA-4EE3-9E98-CA60A147F84F}"/>
          </ac:spMkLst>
        </pc:spChg>
        <pc:spChg chg="mod">
          <ac:chgData name="Sjöström, Anna" userId="S::anna.sjostrom_tyrens.se#ext#@hogskolanigavle.onmicrosoft.com::fc4159eb-8382-43f2-8bfd-488b1cf6762e" providerId="AD" clId="Web-{1883C0B6-A575-4D35-89F0-E5591DF8988A}" dt="2020-03-30T06:49:14.788" v="66" actId="20577"/>
          <ac:spMkLst>
            <pc:docMk/>
            <pc:sldMk cId="216627244" sldId="281"/>
            <ac:spMk id="5" creationId="{816438D5-4A89-43EE-A0CB-BEE0837B471A}"/>
          </ac:spMkLst>
        </pc:spChg>
        <pc:picChg chg="add mod">
          <ac:chgData name="Sjöström, Anna" userId="S::anna.sjostrom_tyrens.se#ext#@hogskolanigavle.onmicrosoft.com::fc4159eb-8382-43f2-8bfd-488b1cf6762e" providerId="AD" clId="Web-{1883C0B6-A575-4D35-89F0-E5591DF8988A}" dt="2020-03-30T06:50:14.585" v="87" actId="1076"/>
          <ac:picMkLst>
            <pc:docMk/>
            <pc:sldMk cId="216627244" sldId="281"/>
            <ac:picMk id="3" creationId="{5316B1E2-B06B-4704-B5B0-B7F76A245252}"/>
          </ac:picMkLst>
        </pc:picChg>
        <pc:picChg chg="mod">
          <ac:chgData name="Sjöström, Anna" userId="S::anna.sjostrom_tyrens.se#ext#@hogskolanigavle.onmicrosoft.com::fc4159eb-8382-43f2-8bfd-488b1cf6762e" providerId="AD" clId="Web-{1883C0B6-A575-4D35-89F0-E5591DF8988A}" dt="2020-03-30T06:49:54.491" v="80" actId="1076"/>
          <ac:picMkLst>
            <pc:docMk/>
            <pc:sldMk cId="216627244" sldId="281"/>
            <ac:picMk id="6" creationId="{AE080107-50CF-458B-AD88-2D1E52AAE05E}"/>
          </ac:picMkLst>
        </pc:picChg>
        <pc:picChg chg="mod">
          <ac:chgData name="Sjöström, Anna" userId="S::anna.sjostrom_tyrens.se#ext#@hogskolanigavle.onmicrosoft.com::fc4159eb-8382-43f2-8bfd-488b1cf6762e" providerId="AD" clId="Web-{1883C0B6-A575-4D35-89F0-E5591DF8988A}" dt="2020-03-30T06:50:03.116" v="82" actId="1076"/>
          <ac:picMkLst>
            <pc:docMk/>
            <pc:sldMk cId="216627244" sldId="281"/>
            <ac:picMk id="7" creationId="{48F24413-AF43-4777-AE30-BA698F5EB16F}"/>
          </ac:picMkLst>
        </pc:picChg>
        <pc:picChg chg="mod">
          <ac:chgData name="Sjöström, Anna" userId="S::anna.sjostrom_tyrens.se#ext#@hogskolanigavle.onmicrosoft.com::fc4159eb-8382-43f2-8bfd-488b1cf6762e" providerId="AD" clId="Web-{1883C0B6-A575-4D35-89F0-E5591DF8988A}" dt="2020-03-30T06:49:49.413" v="78" actId="1076"/>
          <ac:picMkLst>
            <pc:docMk/>
            <pc:sldMk cId="216627244" sldId="281"/>
            <ac:picMk id="8" creationId="{1BDD64C9-3E92-460C-B812-86D1FA758C97}"/>
          </ac:picMkLst>
        </pc:picChg>
        <pc:picChg chg="del">
          <ac:chgData name="Sjöström, Anna" userId="S::anna.sjostrom_tyrens.se#ext#@hogskolanigavle.onmicrosoft.com::fc4159eb-8382-43f2-8bfd-488b1cf6762e" providerId="AD" clId="Web-{1883C0B6-A575-4D35-89F0-E5591DF8988A}" dt="2020-03-30T06:50:07.601" v="83"/>
          <ac:picMkLst>
            <pc:docMk/>
            <pc:sldMk cId="216627244" sldId="281"/>
            <ac:picMk id="10" creationId="{3DE33359-B4BE-4E82-8A1C-B64773BE3C94}"/>
          </ac:picMkLst>
        </pc:picChg>
      </pc:sldChg>
      <pc:sldChg chg="delSp modSp">
        <pc:chgData name="Sjöström, Anna" userId="S::anna.sjostrom_tyrens.se#ext#@hogskolanigavle.onmicrosoft.com::fc4159eb-8382-43f2-8bfd-488b1cf6762e" providerId="AD" clId="Web-{1883C0B6-A575-4D35-89F0-E5591DF8988A}" dt="2020-03-30T06:58:46.835" v="181" actId="1076"/>
        <pc:sldMkLst>
          <pc:docMk/>
          <pc:sldMk cId="2149554681" sldId="284"/>
        </pc:sldMkLst>
        <pc:spChg chg="mod">
          <ac:chgData name="Sjöström, Anna" userId="S::anna.sjostrom_tyrens.se#ext#@hogskolanigavle.onmicrosoft.com::fc4159eb-8382-43f2-8bfd-488b1cf6762e" providerId="AD" clId="Web-{1883C0B6-A575-4D35-89F0-E5591DF8988A}" dt="2020-03-30T06:58:46.835" v="181" actId="1076"/>
          <ac:spMkLst>
            <pc:docMk/>
            <pc:sldMk cId="2149554681" sldId="284"/>
            <ac:spMk id="3" creationId="{5B578AF9-95EB-47FB-A3CB-E701F2A8760D}"/>
          </ac:spMkLst>
        </pc:spChg>
        <pc:picChg chg="del">
          <ac:chgData name="Sjöström, Anna" userId="S::anna.sjostrom_tyrens.se#ext#@hogskolanigavle.onmicrosoft.com::fc4159eb-8382-43f2-8bfd-488b1cf6762e" providerId="AD" clId="Web-{1883C0B6-A575-4D35-89F0-E5591DF8988A}" dt="2020-03-30T06:58:31.413" v="178"/>
          <ac:picMkLst>
            <pc:docMk/>
            <pc:sldMk cId="2149554681" sldId="284"/>
            <ac:picMk id="8" creationId="{00000000-0000-0000-0000-000000000000}"/>
          </ac:picMkLst>
        </pc:picChg>
      </pc:sldChg>
      <pc:sldChg chg="addSp modSp">
        <pc:chgData name="Sjöström, Anna" userId="S::anna.sjostrom_tyrens.se#ext#@hogskolanigavle.onmicrosoft.com::fc4159eb-8382-43f2-8bfd-488b1cf6762e" providerId="AD" clId="Web-{1883C0B6-A575-4D35-89F0-E5591DF8988A}" dt="2020-03-30T06:50:32.741" v="95" actId="1076"/>
        <pc:sldMkLst>
          <pc:docMk/>
          <pc:sldMk cId="2477444991" sldId="290"/>
        </pc:sldMkLst>
        <pc:picChg chg="add mod">
          <ac:chgData name="Sjöström, Anna" userId="S::anna.sjostrom_tyrens.se#ext#@hogskolanigavle.onmicrosoft.com::fc4159eb-8382-43f2-8bfd-488b1cf6762e" providerId="AD" clId="Web-{1883C0B6-A575-4D35-89F0-E5591DF8988A}" dt="2020-03-30T06:50:32.741" v="95" actId="1076"/>
          <ac:picMkLst>
            <pc:docMk/>
            <pc:sldMk cId="2477444991" sldId="290"/>
            <ac:picMk id="3" creationId="{3A2CF659-560F-47CF-97A9-A1B56B1279E9}"/>
          </ac:picMkLst>
        </pc:picChg>
      </pc:sldChg>
      <pc:sldChg chg="modSp">
        <pc:chgData name="Sjöström, Anna" userId="S::anna.sjostrom_tyrens.se#ext#@hogskolanigavle.onmicrosoft.com::fc4159eb-8382-43f2-8bfd-488b1cf6762e" providerId="AD" clId="Web-{1883C0B6-A575-4D35-89F0-E5591DF8988A}" dt="2020-03-30T06:58:24.069" v="177" actId="1076"/>
        <pc:sldMkLst>
          <pc:docMk/>
          <pc:sldMk cId="1477730493" sldId="295"/>
        </pc:sldMkLst>
        <pc:spChg chg="mod">
          <ac:chgData name="Sjöström, Anna" userId="S::anna.sjostrom_tyrens.se#ext#@hogskolanigavle.onmicrosoft.com::fc4159eb-8382-43f2-8bfd-488b1cf6762e" providerId="AD" clId="Web-{1883C0B6-A575-4D35-89F0-E5591DF8988A}" dt="2020-03-30T06:58:22.257" v="176" actId="1076"/>
          <ac:spMkLst>
            <pc:docMk/>
            <pc:sldMk cId="1477730493" sldId="295"/>
            <ac:spMk id="3" creationId="{AB61E9FC-6F4A-4D90-BB61-2A43C68DF010}"/>
          </ac:spMkLst>
        </pc:spChg>
        <pc:picChg chg="mod">
          <ac:chgData name="Sjöström, Anna" userId="S::anna.sjostrom_tyrens.se#ext#@hogskolanigavle.onmicrosoft.com::fc4159eb-8382-43f2-8bfd-488b1cf6762e" providerId="AD" clId="Web-{1883C0B6-A575-4D35-89F0-E5591DF8988A}" dt="2020-03-30T06:58:24.069" v="177" actId="1076"/>
          <ac:picMkLst>
            <pc:docMk/>
            <pc:sldMk cId="1477730493" sldId="295"/>
            <ac:picMk id="1026" creationId="{00000000-0000-0000-0000-000000000000}"/>
          </ac:picMkLst>
        </pc:picChg>
      </pc:sldChg>
      <pc:sldChg chg="addSp modSp">
        <pc:chgData name="Sjöström, Anna" userId="S::anna.sjostrom_tyrens.se#ext#@hogskolanigavle.onmicrosoft.com::fc4159eb-8382-43f2-8bfd-488b1cf6762e" providerId="AD" clId="Web-{1883C0B6-A575-4D35-89F0-E5591DF8988A}" dt="2020-03-30T06:50:25.522" v="91" actId="1076"/>
        <pc:sldMkLst>
          <pc:docMk/>
          <pc:sldMk cId="265560318" sldId="298"/>
        </pc:sldMkLst>
        <pc:picChg chg="add mod">
          <ac:chgData name="Sjöström, Anna" userId="S::anna.sjostrom_tyrens.se#ext#@hogskolanigavle.onmicrosoft.com::fc4159eb-8382-43f2-8bfd-488b1cf6762e" providerId="AD" clId="Web-{1883C0B6-A575-4D35-89F0-E5591DF8988A}" dt="2020-03-30T06:50:25.522" v="91" actId="1076"/>
          <ac:picMkLst>
            <pc:docMk/>
            <pc:sldMk cId="265560318" sldId="298"/>
            <ac:picMk id="4" creationId="{6A8DDA31-FFBC-47A4-9AC2-CAB16829B25B}"/>
          </ac:picMkLst>
        </pc:picChg>
      </pc:sldChg>
      <pc:sldChg chg="addSp delSp modSp">
        <pc:chgData name="Sjöström, Anna" userId="S::anna.sjostrom_tyrens.se#ext#@hogskolanigavle.onmicrosoft.com::fc4159eb-8382-43f2-8bfd-488b1cf6762e" providerId="AD" clId="Web-{1883C0B6-A575-4D35-89F0-E5591DF8988A}" dt="2020-03-30T06:48:52.977" v="63" actId="20577"/>
        <pc:sldMkLst>
          <pc:docMk/>
          <pc:sldMk cId="1054206467" sldId="299"/>
        </pc:sldMkLst>
        <pc:spChg chg="mod">
          <ac:chgData name="Sjöström, Anna" userId="S::anna.sjostrom_tyrens.se#ext#@hogskolanigavle.onmicrosoft.com::fc4159eb-8382-43f2-8bfd-488b1cf6762e" providerId="AD" clId="Web-{1883C0B6-A575-4D35-89F0-E5591DF8988A}" dt="2020-03-30T06:48:52.977" v="63" actId="20577"/>
          <ac:spMkLst>
            <pc:docMk/>
            <pc:sldMk cId="1054206467" sldId="299"/>
            <ac:spMk id="3" creationId="{00000000-0000-0000-0000-000000000000}"/>
          </ac:spMkLst>
        </pc:spChg>
        <pc:picChg chg="del">
          <ac:chgData name="Sjöström, Anna" userId="S::anna.sjostrom_tyrens.se#ext#@hogskolanigavle.onmicrosoft.com::fc4159eb-8382-43f2-8bfd-488b1cf6762e" providerId="AD" clId="Web-{1883C0B6-A575-4D35-89F0-E5591DF8988A}" dt="2020-03-30T06:47:21.445" v="13"/>
          <ac:picMkLst>
            <pc:docMk/>
            <pc:sldMk cId="1054206467" sldId="299"/>
            <ac:picMk id="4" creationId="{00000000-0000-0000-0000-000000000000}"/>
          </ac:picMkLst>
        </pc:picChg>
        <pc:picChg chg="del">
          <ac:chgData name="Sjöström, Anna" userId="S::anna.sjostrom_tyrens.se#ext#@hogskolanigavle.onmicrosoft.com::fc4159eb-8382-43f2-8bfd-488b1cf6762e" providerId="AD" clId="Web-{1883C0B6-A575-4D35-89F0-E5591DF8988A}" dt="2020-03-30T06:47:23.195" v="14"/>
          <ac:picMkLst>
            <pc:docMk/>
            <pc:sldMk cId="1054206467" sldId="299"/>
            <ac:picMk id="5" creationId="{3DE33359-B4BE-4E82-8A1C-B64773BE3C94}"/>
          </ac:picMkLst>
        </pc:picChg>
        <pc:picChg chg="add mod">
          <ac:chgData name="Sjöström, Anna" userId="S::anna.sjostrom_tyrens.se#ext#@hogskolanigavle.onmicrosoft.com::fc4159eb-8382-43f2-8bfd-488b1cf6762e" providerId="AD" clId="Web-{1883C0B6-A575-4D35-89F0-E5591DF8988A}" dt="2020-03-30T06:47:30.804" v="18" actId="1076"/>
          <ac:picMkLst>
            <pc:docMk/>
            <pc:sldMk cId="1054206467" sldId="299"/>
            <ac:picMk id="7" creationId="{63A045D6-D42F-40D3-B8CC-AE2F63D63AB6}"/>
          </ac:picMkLst>
        </pc:picChg>
      </pc:sldChg>
      <pc:sldChg chg="modSp">
        <pc:chgData name="Sjöström, Anna" userId="S::anna.sjostrom_tyrens.se#ext#@hogskolanigavle.onmicrosoft.com::fc4159eb-8382-43f2-8bfd-488b1cf6762e" providerId="AD" clId="Web-{1883C0B6-A575-4D35-89F0-E5591DF8988A}" dt="2020-03-30T06:46:46.445" v="6" actId="20577"/>
        <pc:sldMkLst>
          <pc:docMk/>
          <pc:sldMk cId="3748899027" sldId="301"/>
        </pc:sldMkLst>
        <pc:spChg chg="mod">
          <ac:chgData name="Sjöström, Anna" userId="S::anna.sjostrom_tyrens.se#ext#@hogskolanigavle.onmicrosoft.com::fc4159eb-8382-43f2-8bfd-488b1cf6762e" providerId="AD" clId="Web-{1883C0B6-A575-4D35-89F0-E5591DF8988A}" dt="2020-03-30T06:46:46.445" v="6" actId="20577"/>
          <ac:spMkLst>
            <pc:docMk/>
            <pc:sldMk cId="3748899027" sldId="301"/>
            <ac:spMk id="3" creationId="{00000000-0000-0000-0000-000000000000}"/>
          </ac:spMkLst>
        </pc:spChg>
      </pc:sldChg>
      <pc:sldChg chg="addSp delSp modSp">
        <pc:chgData name="Sjöström, Anna" userId="S::anna.sjostrom_tyrens.se#ext#@hogskolanigavle.onmicrosoft.com::fc4159eb-8382-43f2-8bfd-488b1cf6762e" providerId="AD" clId="Web-{1883C0B6-A575-4D35-89F0-E5591DF8988A}" dt="2020-03-30T06:47:12.523" v="12" actId="1076"/>
        <pc:sldMkLst>
          <pc:docMk/>
          <pc:sldMk cId="3903280072" sldId="302"/>
        </pc:sldMkLst>
        <pc:picChg chg="del">
          <ac:chgData name="Sjöström, Anna" userId="S::anna.sjostrom_tyrens.se#ext#@hogskolanigavle.onmicrosoft.com::fc4159eb-8382-43f2-8bfd-488b1cf6762e" providerId="AD" clId="Web-{1883C0B6-A575-4D35-89F0-E5591DF8988A}" dt="2020-03-30T06:46:58.898" v="8"/>
          <ac:picMkLst>
            <pc:docMk/>
            <pc:sldMk cId="3903280072" sldId="302"/>
            <ac:picMk id="2" creationId="{3DE33359-B4BE-4E82-8A1C-B64773BE3C94}"/>
          </ac:picMkLst>
        </pc:picChg>
        <pc:picChg chg="add mod">
          <ac:chgData name="Sjöström, Anna" userId="S::anna.sjostrom_tyrens.se#ext#@hogskolanigavle.onmicrosoft.com::fc4159eb-8382-43f2-8bfd-488b1cf6762e" providerId="AD" clId="Web-{1883C0B6-A575-4D35-89F0-E5591DF8988A}" dt="2020-03-30T06:47:12.523" v="12" actId="1076"/>
          <ac:picMkLst>
            <pc:docMk/>
            <pc:sldMk cId="3903280072" sldId="302"/>
            <ac:picMk id="7" creationId="{3EAAB661-E575-4724-A9EB-FCBE016DF55B}"/>
          </ac:picMkLst>
        </pc:picChg>
      </pc:sldChg>
      <pc:sldChg chg="addSp modSp">
        <pc:chgData name="Sjöström, Anna" userId="S::anna.sjostrom_tyrens.se#ext#@hogskolanigavle.onmicrosoft.com::fc4159eb-8382-43f2-8bfd-488b1cf6762e" providerId="AD" clId="Web-{1883C0B6-A575-4D35-89F0-E5591DF8988A}" dt="2020-03-30T06:50:49.866" v="103" actId="1076"/>
        <pc:sldMkLst>
          <pc:docMk/>
          <pc:sldMk cId="868297889" sldId="308"/>
        </pc:sldMkLst>
        <pc:picChg chg="add mod">
          <ac:chgData name="Sjöström, Anna" userId="S::anna.sjostrom_tyrens.se#ext#@hogskolanigavle.onmicrosoft.com::fc4159eb-8382-43f2-8bfd-488b1cf6762e" providerId="AD" clId="Web-{1883C0B6-A575-4D35-89F0-E5591DF8988A}" dt="2020-03-30T06:50:49.866" v="103" actId="1076"/>
          <ac:picMkLst>
            <pc:docMk/>
            <pc:sldMk cId="868297889" sldId="308"/>
            <ac:picMk id="5" creationId="{C1D17C42-7C6F-4E57-967B-6A7DD3E38826}"/>
          </ac:picMkLst>
        </pc:picChg>
      </pc:sldChg>
    </pc:docChg>
  </pc:docChgLst>
  <pc:docChgLst>
    <pc:chgData name="Anna Högberg" userId="S::anahog@hig.se::993fac97-d241-4c43-8f01-9b5150b1c76c" providerId="AD" clId="Web-{7B632FB1-72C8-4343-B842-48E716B959E0}"/>
    <pc:docChg chg="modSld">
      <pc:chgData name="Anna Högberg" userId="S::anahog@hig.se::993fac97-d241-4c43-8f01-9b5150b1c76c" providerId="AD" clId="Web-{7B632FB1-72C8-4343-B842-48E716B959E0}" dt="2020-04-08T07:07:19.136" v="194"/>
      <pc:docMkLst>
        <pc:docMk/>
      </pc:docMkLst>
      <pc:sldChg chg="modNotes">
        <pc:chgData name="Anna Högberg" userId="S::anahog@hig.se::993fac97-d241-4c43-8f01-9b5150b1c76c" providerId="AD" clId="Web-{7B632FB1-72C8-4343-B842-48E716B959E0}" dt="2020-04-08T07:07:19.136" v="194"/>
        <pc:sldMkLst>
          <pc:docMk/>
          <pc:sldMk cId="4197883139" sldId="304"/>
        </pc:sldMkLst>
      </pc:sldChg>
    </pc:docChg>
  </pc:docChgLst>
  <pc:docChgLst>
    <pc:chgData name="Anna Högberg" userId="S::anahog@hig.se::993fac97-d241-4c43-8f01-9b5150b1c76c" providerId="AD" clId="Web-{80457EBC-E674-4B65-95CB-B971459C8124}"/>
    <pc:docChg chg="modSld">
      <pc:chgData name="Anna Högberg" userId="S::anahog@hig.se::993fac97-d241-4c43-8f01-9b5150b1c76c" providerId="AD" clId="Web-{80457EBC-E674-4B65-95CB-B971459C8124}" dt="2020-04-08T07:23:04.660" v="547" actId="1076"/>
      <pc:docMkLst>
        <pc:docMk/>
      </pc:docMkLst>
      <pc:sldChg chg="delSp modSp modNotes">
        <pc:chgData name="Anna Högberg" userId="S::anahog@hig.se::993fac97-d241-4c43-8f01-9b5150b1c76c" providerId="AD" clId="Web-{80457EBC-E674-4B65-95CB-B971459C8124}" dt="2020-04-08T07:16:52.175" v="542"/>
        <pc:sldMkLst>
          <pc:docMk/>
          <pc:sldMk cId="3694378089" sldId="281"/>
        </pc:sldMkLst>
        <pc:spChg chg="mod">
          <ac:chgData name="Anna Högberg" userId="S::anahog@hig.se::993fac97-d241-4c43-8f01-9b5150b1c76c" providerId="AD" clId="Web-{80457EBC-E674-4B65-95CB-B971459C8124}" dt="2020-04-08T07:16:27.066" v="541" actId="14100"/>
          <ac:spMkLst>
            <pc:docMk/>
            <pc:sldMk cId="3694378089" sldId="281"/>
            <ac:spMk id="2" creationId="{8D54768E-2AFA-4EE3-9E98-CA60A147F84F}"/>
          </ac:spMkLst>
        </pc:spChg>
        <pc:spChg chg="mod">
          <ac:chgData name="Anna Högberg" userId="S::anahog@hig.se::993fac97-d241-4c43-8f01-9b5150b1c76c" providerId="AD" clId="Web-{80457EBC-E674-4B65-95CB-B971459C8124}" dt="2020-04-08T07:13:25.503" v="57" actId="20577"/>
          <ac:spMkLst>
            <pc:docMk/>
            <pc:sldMk cId="3694378089" sldId="281"/>
            <ac:spMk id="5" creationId="{816438D5-4A89-43EE-A0CB-BEE0837B471A}"/>
          </ac:spMkLst>
        </pc:spChg>
        <pc:picChg chg="mod">
          <ac:chgData name="Anna Högberg" userId="S::anahog@hig.se::993fac97-d241-4c43-8f01-9b5150b1c76c" providerId="AD" clId="Web-{80457EBC-E674-4B65-95CB-B971459C8124}" dt="2020-04-08T07:16:22.582" v="540" actId="1076"/>
          <ac:picMkLst>
            <pc:docMk/>
            <pc:sldMk cId="3694378089" sldId="281"/>
            <ac:picMk id="6" creationId="{AE080107-50CF-458B-AD88-2D1E52AAE05E}"/>
          </ac:picMkLst>
        </pc:picChg>
        <pc:picChg chg="del">
          <ac:chgData name="Anna Högberg" userId="S::anahog@hig.se::993fac97-d241-4c43-8f01-9b5150b1c76c" providerId="AD" clId="Web-{80457EBC-E674-4B65-95CB-B971459C8124}" dt="2020-04-08T07:16:18.191" v="538"/>
          <ac:picMkLst>
            <pc:docMk/>
            <pc:sldMk cId="3694378089" sldId="281"/>
            <ac:picMk id="7" creationId="{48F24413-AF43-4777-AE30-BA698F5EB16F}"/>
          </ac:picMkLst>
        </pc:picChg>
        <pc:picChg chg="del">
          <ac:chgData name="Anna Högberg" userId="S::anahog@hig.se::993fac97-d241-4c43-8f01-9b5150b1c76c" providerId="AD" clId="Web-{80457EBC-E674-4B65-95CB-B971459C8124}" dt="2020-04-08T07:13:28.894" v="60"/>
          <ac:picMkLst>
            <pc:docMk/>
            <pc:sldMk cId="3694378089" sldId="281"/>
            <ac:picMk id="8" creationId="{1BDD64C9-3E92-460C-B812-86D1FA758C97}"/>
          </ac:picMkLst>
        </pc:picChg>
      </pc:sldChg>
      <pc:sldChg chg="modNotes">
        <pc:chgData name="Anna Högberg" userId="S::anahog@hig.se::993fac97-d241-4c43-8f01-9b5150b1c76c" providerId="AD" clId="Web-{80457EBC-E674-4B65-95CB-B971459C8124}" dt="2020-04-08T07:12:46.316" v="27"/>
        <pc:sldMkLst>
          <pc:docMk/>
          <pc:sldMk cId="4197883139" sldId="304"/>
        </pc:sldMkLst>
      </pc:sldChg>
      <pc:sldChg chg="addSp delSp modSp mod setBg">
        <pc:chgData name="Anna Högberg" userId="S::anahog@hig.se::993fac97-d241-4c43-8f01-9b5150b1c76c" providerId="AD" clId="Web-{80457EBC-E674-4B65-95CB-B971459C8124}" dt="2020-04-08T07:23:04.660" v="547" actId="1076"/>
        <pc:sldMkLst>
          <pc:docMk/>
          <pc:sldMk cId="249485499" sldId="335"/>
        </pc:sldMkLst>
        <pc:spChg chg="mod">
          <ac:chgData name="Anna Högberg" userId="S::anahog@hig.se::993fac97-d241-4c43-8f01-9b5150b1c76c" providerId="AD" clId="Web-{80457EBC-E674-4B65-95CB-B971459C8124}" dt="2020-04-08T07:22:52.816" v="545"/>
          <ac:spMkLst>
            <pc:docMk/>
            <pc:sldMk cId="249485499" sldId="335"/>
            <ac:spMk id="2" creationId="{C33A67FD-B9B4-4216-866C-C482C67AF595}"/>
          </ac:spMkLst>
        </pc:spChg>
        <pc:spChg chg="add del">
          <ac:chgData name="Anna Högberg" userId="S::anahog@hig.se::993fac97-d241-4c43-8f01-9b5150b1c76c" providerId="AD" clId="Web-{80457EBC-E674-4B65-95CB-B971459C8124}" dt="2020-04-08T07:22:52.816" v="545"/>
          <ac:spMkLst>
            <pc:docMk/>
            <pc:sldMk cId="249485499" sldId="335"/>
            <ac:spMk id="9" creationId="{823AC064-BC96-4F32-8AE1-B2FD38754823}"/>
          </ac:spMkLst>
        </pc:spChg>
        <pc:graphicFrameChg chg="add mod modGraphic">
          <ac:chgData name="Anna Högberg" userId="S::anahog@hig.se::993fac97-d241-4c43-8f01-9b5150b1c76c" providerId="AD" clId="Web-{80457EBC-E674-4B65-95CB-B971459C8124}" dt="2020-04-08T07:23:04.660" v="547" actId="1076"/>
          <ac:graphicFrameMkLst>
            <pc:docMk/>
            <pc:sldMk cId="249485499" sldId="335"/>
            <ac:graphicFrameMk id="4" creationId="{F049927E-16ED-4D1C-B5E2-0E8ADCF9B07F}"/>
          </ac:graphicFrameMkLst>
        </pc:graphicFrameChg>
        <pc:cxnChg chg="add del">
          <ac:chgData name="Anna Högberg" userId="S::anahog@hig.se::993fac97-d241-4c43-8f01-9b5150b1c76c" providerId="AD" clId="Web-{80457EBC-E674-4B65-95CB-B971459C8124}" dt="2020-04-08T07:22:52.816" v="545"/>
          <ac:cxnSpMkLst>
            <pc:docMk/>
            <pc:sldMk cId="249485499" sldId="335"/>
            <ac:cxnSpMk id="11" creationId="{7E7C77BC-7138-40B1-A15B-20F57A494629}"/>
          </ac:cxnSpMkLst>
        </pc:cxnChg>
      </pc:sldChg>
    </pc:docChg>
  </pc:docChgLst>
  <pc:docChgLst>
    <pc:chgData name="Anna Högberg" userId="S::anahog@hig.se::993fac97-d241-4c43-8f01-9b5150b1c76c" providerId="AD" clId="Web-{9DED6D60-C77C-44A6-84FB-92B460E89E88}"/>
    <pc:docChg chg="modSld">
      <pc:chgData name="Anna Högberg" userId="S::anahog@hig.se::993fac97-d241-4c43-8f01-9b5150b1c76c" providerId="AD" clId="Web-{9DED6D60-C77C-44A6-84FB-92B460E89E88}" dt="2020-04-03T14:05:56.629" v="528" actId="20577"/>
      <pc:docMkLst>
        <pc:docMk/>
      </pc:docMkLst>
      <pc:sldChg chg="modNotes">
        <pc:chgData name="Anna Högberg" userId="S::anahog@hig.se::993fac97-d241-4c43-8f01-9b5150b1c76c" providerId="AD" clId="Web-{9DED6D60-C77C-44A6-84FB-92B460E89E88}" dt="2020-04-03T13:56:49.383" v="159"/>
        <pc:sldMkLst>
          <pc:docMk/>
          <pc:sldMk cId="1685302886" sldId="272"/>
        </pc:sldMkLst>
      </pc:sldChg>
      <pc:sldChg chg="addSp delSp modSp mod modClrScheme chgLayout">
        <pc:chgData name="Anna Högberg" userId="S::anahog@hig.se::993fac97-d241-4c43-8f01-9b5150b1c76c" providerId="AD" clId="Web-{9DED6D60-C77C-44A6-84FB-92B460E89E88}" dt="2020-04-03T13:54:03.556" v="149" actId="20577"/>
        <pc:sldMkLst>
          <pc:docMk/>
          <pc:sldMk cId="3900049473" sldId="296"/>
        </pc:sldMkLst>
        <pc:spChg chg="mod ord">
          <ac:chgData name="Anna Högberg" userId="S::anahog@hig.se::993fac97-d241-4c43-8f01-9b5150b1c76c" providerId="AD" clId="Web-{9DED6D60-C77C-44A6-84FB-92B460E89E88}" dt="2020-04-03T13:51:11.136" v="13"/>
          <ac:spMkLst>
            <pc:docMk/>
            <pc:sldMk cId="3900049473" sldId="296"/>
            <ac:spMk id="2" creationId="{00000000-0000-0000-0000-000000000000}"/>
          </ac:spMkLst>
        </pc:spChg>
        <pc:spChg chg="add del mod ord">
          <ac:chgData name="Anna Högberg" userId="S::anahog@hig.se::993fac97-d241-4c43-8f01-9b5150b1c76c" providerId="AD" clId="Web-{9DED6D60-C77C-44A6-84FB-92B460E89E88}" dt="2020-04-03T13:51:36.120" v="21"/>
          <ac:spMkLst>
            <pc:docMk/>
            <pc:sldMk cId="3900049473" sldId="296"/>
            <ac:spMk id="3" creationId="{74F8E44E-629A-42FC-82FA-6F2C349BF8D2}"/>
          </ac:spMkLst>
        </pc:spChg>
        <pc:spChg chg="mod ord">
          <ac:chgData name="Anna Högberg" userId="S::anahog@hig.se::993fac97-d241-4c43-8f01-9b5150b1c76c" providerId="AD" clId="Web-{9DED6D60-C77C-44A6-84FB-92B460E89E88}" dt="2020-04-03T13:54:03.556" v="149" actId="20577"/>
          <ac:spMkLst>
            <pc:docMk/>
            <pc:sldMk cId="3900049473" sldId="296"/>
            <ac:spMk id="4" creationId="{00000000-0000-0000-0000-000000000000}"/>
          </ac:spMkLst>
        </pc:spChg>
      </pc:sldChg>
      <pc:sldChg chg="delSp">
        <pc:chgData name="Anna Högberg" userId="S::anahog@hig.se::993fac97-d241-4c43-8f01-9b5150b1c76c" providerId="AD" clId="Web-{9DED6D60-C77C-44A6-84FB-92B460E89E88}" dt="2020-04-03T13:55:36.009" v="155"/>
        <pc:sldMkLst>
          <pc:docMk/>
          <pc:sldMk cId="3375992670" sldId="305"/>
        </pc:sldMkLst>
        <pc:spChg chg="del">
          <ac:chgData name="Anna Högberg" userId="S::anahog@hig.se::993fac97-d241-4c43-8f01-9b5150b1c76c" providerId="AD" clId="Web-{9DED6D60-C77C-44A6-84FB-92B460E89E88}" dt="2020-04-03T13:55:36.009" v="155"/>
          <ac:spMkLst>
            <pc:docMk/>
            <pc:sldMk cId="3375992670" sldId="305"/>
            <ac:spMk id="3" creationId="{66EED519-8819-4D7F-8500-DF05EEC9BCA4}"/>
          </ac:spMkLst>
        </pc:spChg>
      </pc:sldChg>
      <pc:sldChg chg="modSp">
        <pc:chgData name="Anna Högberg" userId="S::anahog@hig.se::993fac97-d241-4c43-8f01-9b5150b1c76c" providerId="AD" clId="Web-{9DED6D60-C77C-44A6-84FB-92B460E89E88}" dt="2020-04-03T13:59:08.273" v="254" actId="20577"/>
        <pc:sldMkLst>
          <pc:docMk/>
          <pc:sldMk cId="3610243541" sldId="316"/>
        </pc:sldMkLst>
        <pc:spChg chg="mod">
          <ac:chgData name="Anna Högberg" userId="S::anahog@hig.se::993fac97-d241-4c43-8f01-9b5150b1c76c" providerId="AD" clId="Web-{9DED6D60-C77C-44A6-84FB-92B460E89E88}" dt="2020-04-03T13:59:08.273" v="254" actId="20577"/>
          <ac:spMkLst>
            <pc:docMk/>
            <pc:sldMk cId="3610243541" sldId="316"/>
            <ac:spMk id="3" creationId="{2C777056-91FD-CA49-AC21-8177A2605B13}"/>
          </ac:spMkLst>
        </pc:spChg>
      </pc:sldChg>
      <pc:sldChg chg="modNotes">
        <pc:chgData name="Anna Högberg" userId="S::anahog@hig.se::993fac97-d241-4c43-8f01-9b5150b1c76c" providerId="AD" clId="Web-{9DED6D60-C77C-44A6-84FB-92B460E89E88}" dt="2020-04-03T14:02:41.302" v="446"/>
        <pc:sldMkLst>
          <pc:docMk/>
          <pc:sldMk cId="2687177914" sldId="318"/>
        </pc:sldMkLst>
      </pc:sldChg>
      <pc:sldChg chg="modSp">
        <pc:chgData name="Anna Högberg" userId="S::anahog@hig.se::993fac97-d241-4c43-8f01-9b5150b1c76c" providerId="AD" clId="Web-{9DED6D60-C77C-44A6-84FB-92B460E89E88}" dt="2020-04-03T13:54:42.900" v="152" actId="20577"/>
        <pc:sldMkLst>
          <pc:docMk/>
          <pc:sldMk cId="3234907822" sldId="320"/>
        </pc:sldMkLst>
        <pc:spChg chg="mod">
          <ac:chgData name="Anna Högberg" userId="S::anahog@hig.se::993fac97-d241-4c43-8f01-9b5150b1c76c" providerId="AD" clId="Web-{9DED6D60-C77C-44A6-84FB-92B460E89E88}" dt="2020-04-03T13:54:42.900" v="152" actId="20577"/>
          <ac:spMkLst>
            <pc:docMk/>
            <pc:sldMk cId="3234907822" sldId="320"/>
            <ac:spMk id="3" creationId="{85185697-FCDD-4FF8-AB50-D2541463598B}"/>
          </ac:spMkLst>
        </pc:spChg>
      </pc:sldChg>
      <pc:sldChg chg="modSp">
        <pc:chgData name="Anna Högberg" userId="S::anahog@hig.se::993fac97-d241-4c43-8f01-9b5150b1c76c" providerId="AD" clId="Web-{9DED6D60-C77C-44A6-84FB-92B460E89E88}" dt="2020-04-03T14:03:37.349" v="448" actId="20577"/>
        <pc:sldMkLst>
          <pc:docMk/>
          <pc:sldMk cId="2275476975" sldId="326"/>
        </pc:sldMkLst>
        <pc:spChg chg="mod">
          <ac:chgData name="Anna Högberg" userId="S::anahog@hig.se::993fac97-d241-4c43-8f01-9b5150b1c76c" providerId="AD" clId="Web-{9DED6D60-C77C-44A6-84FB-92B460E89E88}" dt="2020-04-03T14:03:37.349" v="448" actId="20577"/>
          <ac:spMkLst>
            <pc:docMk/>
            <pc:sldMk cId="2275476975" sldId="326"/>
            <ac:spMk id="3" creationId="{2C777056-91FD-CA49-AC21-8177A2605B13}"/>
          </ac:spMkLst>
        </pc:spChg>
      </pc:sldChg>
      <pc:sldChg chg="modSp">
        <pc:chgData name="Anna Högberg" userId="S::anahog@hig.se::993fac97-d241-4c43-8f01-9b5150b1c76c" providerId="AD" clId="Web-{9DED6D60-C77C-44A6-84FB-92B460E89E88}" dt="2020-04-03T14:03:53.239" v="449"/>
        <pc:sldMkLst>
          <pc:docMk/>
          <pc:sldMk cId="837034512" sldId="327"/>
        </pc:sldMkLst>
        <pc:spChg chg="mod">
          <ac:chgData name="Anna Högberg" userId="S::anahog@hig.se::993fac97-d241-4c43-8f01-9b5150b1c76c" providerId="AD" clId="Web-{9DED6D60-C77C-44A6-84FB-92B460E89E88}" dt="2020-04-03T14:03:53.239" v="449"/>
          <ac:spMkLst>
            <pc:docMk/>
            <pc:sldMk cId="837034512" sldId="327"/>
            <ac:spMk id="3" creationId="{8AF847A6-9797-4BA1-805E-73B69E8CAA23}"/>
          </ac:spMkLst>
        </pc:spChg>
      </pc:sldChg>
      <pc:sldChg chg="modSp">
        <pc:chgData name="Anna Högberg" userId="S::anahog@hig.se::993fac97-d241-4c43-8f01-9b5150b1c76c" providerId="AD" clId="Web-{9DED6D60-C77C-44A6-84FB-92B460E89E88}" dt="2020-04-03T14:05:56.613" v="527" actId="20577"/>
        <pc:sldMkLst>
          <pc:docMk/>
          <pc:sldMk cId="727754869" sldId="330"/>
        </pc:sldMkLst>
        <pc:spChg chg="mod">
          <ac:chgData name="Anna Högberg" userId="S::anahog@hig.se::993fac97-d241-4c43-8f01-9b5150b1c76c" providerId="AD" clId="Web-{9DED6D60-C77C-44A6-84FB-92B460E89E88}" dt="2020-04-03T14:05:56.613" v="527" actId="20577"/>
          <ac:spMkLst>
            <pc:docMk/>
            <pc:sldMk cId="727754869" sldId="330"/>
            <ac:spMk id="3" creationId="{8C48BC3D-302F-4663-B215-2FD39BBEB19A}"/>
          </ac:spMkLst>
        </pc:spChg>
      </pc:sldChg>
      <pc:sldChg chg="modSp">
        <pc:chgData name="Anna Högberg" userId="S::anahog@hig.se::993fac97-d241-4c43-8f01-9b5150b1c76c" providerId="AD" clId="Web-{9DED6D60-C77C-44A6-84FB-92B460E89E88}" dt="2020-04-03T14:05:34.957" v="518" actId="20577"/>
        <pc:sldMkLst>
          <pc:docMk/>
          <pc:sldMk cId="2216271959" sldId="331"/>
        </pc:sldMkLst>
        <pc:spChg chg="mod">
          <ac:chgData name="Anna Högberg" userId="S::anahog@hig.se::993fac97-d241-4c43-8f01-9b5150b1c76c" providerId="AD" clId="Web-{9DED6D60-C77C-44A6-84FB-92B460E89E88}" dt="2020-04-03T14:05:34.957" v="518" actId="20577"/>
          <ac:spMkLst>
            <pc:docMk/>
            <pc:sldMk cId="2216271959" sldId="331"/>
            <ac:spMk id="3" creationId="{0ABB2D02-B73C-4AD3-A313-0F50BB0B07F8}"/>
          </ac:spMkLst>
        </pc:spChg>
      </pc:sldChg>
    </pc:docChg>
  </pc:docChgLst>
  <pc:docChgLst>
    <pc:chgData name="Anna Högberg" userId="S::anahog@hig.se::993fac97-d241-4c43-8f01-9b5150b1c76c" providerId="AD" clId="Web-{32656EF4-9573-43DD-BE9F-EFF18745C837}"/>
    <pc:docChg chg="modSld">
      <pc:chgData name="Anna Högberg" userId="S::anahog@hig.se::993fac97-d241-4c43-8f01-9b5150b1c76c" providerId="AD" clId="Web-{32656EF4-9573-43DD-BE9F-EFF18745C837}" dt="2020-04-08T06:52:04.500" v="24"/>
      <pc:docMkLst>
        <pc:docMk/>
      </pc:docMkLst>
      <pc:sldChg chg="modNotes">
        <pc:chgData name="Anna Högberg" userId="S::anahog@hig.se::993fac97-d241-4c43-8f01-9b5150b1c76c" providerId="AD" clId="Web-{32656EF4-9573-43DD-BE9F-EFF18745C837}" dt="2020-04-08T06:48:41.485" v="21"/>
        <pc:sldMkLst>
          <pc:docMk/>
          <pc:sldMk cId="1685302886" sldId="272"/>
        </pc:sldMkLst>
      </pc:sldChg>
      <pc:sldChg chg="modSp">
        <pc:chgData name="Anna Högberg" userId="S::anahog@hig.se::993fac97-d241-4c43-8f01-9b5150b1c76c" providerId="AD" clId="Web-{32656EF4-9573-43DD-BE9F-EFF18745C837}" dt="2020-04-08T06:50:29.922" v="22" actId="1076"/>
        <pc:sldMkLst>
          <pc:docMk/>
          <pc:sldMk cId="727754869" sldId="330"/>
        </pc:sldMkLst>
        <pc:spChg chg="mod">
          <ac:chgData name="Anna Högberg" userId="S::anahog@hig.se::993fac97-d241-4c43-8f01-9b5150b1c76c" providerId="AD" clId="Web-{32656EF4-9573-43DD-BE9F-EFF18745C837}" dt="2020-04-08T06:50:29.922" v="22" actId="1076"/>
          <ac:spMkLst>
            <pc:docMk/>
            <pc:sldMk cId="727754869" sldId="330"/>
            <ac:spMk id="4" creationId="{BA9BC699-9394-4EDE-AB52-23F8388ED603}"/>
          </ac:spMkLst>
        </pc:spChg>
      </pc:sldChg>
      <pc:sldChg chg="addSp delSp modSp">
        <pc:chgData name="Anna Högberg" userId="S::anahog@hig.se::993fac97-d241-4c43-8f01-9b5150b1c76c" providerId="AD" clId="Web-{32656EF4-9573-43DD-BE9F-EFF18745C837}" dt="2020-04-08T06:52:04.500" v="24"/>
        <pc:sldMkLst>
          <pc:docMk/>
          <pc:sldMk cId="2651609554" sldId="332"/>
        </pc:sldMkLst>
        <pc:spChg chg="add del">
          <ac:chgData name="Anna Högberg" userId="S::anahog@hig.se::993fac97-d241-4c43-8f01-9b5150b1c76c" providerId="AD" clId="Web-{32656EF4-9573-43DD-BE9F-EFF18745C837}" dt="2020-04-08T06:52:04.500" v="24"/>
          <ac:spMkLst>
            <pc:docMk/>
            <pc:sldMk cId="2651609554" sldId="332"/>
            <ac:spMk id="3" creationId="{28DC835E-FA5C-46B4-AD78-003ACF580127}"/>
          </ac:spMkLst>
        </pc:spChg>
        <pc:graphicFrameChg chg="add del mod ord modGraphic">
          <ac:chgData name="Anna Högberg" userId="S::anahog@hig.se::993fac97-d241-4c43-8f01-9b5150b1c76c" providerId="AD" clId="Web-{32656EF4-9573-43DD-BE9F-EFF18745C837}" dt="2020-04-08T06:52:04.500" v="24"/>
          <ac:graphicFrameMkLst>
            <pc:docMk/>
            <pc:sldMk cId="2651609554" sldId="332"/>
            <ac:graphicFrameMk id="4" creationId="{FC9D2703-E42D-47DE-8010-E088A3612E2E}"/>
          </ac:graphicFrameMkLst>
        </pc:graphicFrameChg>
      </pc:sldChg>
    </pc:docChg>
  </pc:docChgLst>
  <pc:docChgLst>
    <pc:chgData name="Sjöström, Anna" userId="S::anna.sjostrom_tyrens.se#ext#@hogskolanigavle.onmicrosoft.com::fc4159eb-8382-43f2-8bfd-488b1cf6762e" providerId="AD" clId="Web-{84D18C72-6D3D-4CA9-B916-F64A86AAF5A4}"/>
    <pc:docChg chg="addSld delSld modSld sldOrd">
      <pc:chgData name="Sjöström, Anna" userId="S::anna.sjostrom_tyrens.se#ext#@hogskolanigavle.onmicrosoft.com::fc4159eb-8382-43f2-8bfd-488b1cf6762e" providerId="AD" clId="Web-{84D18C72-6D3D-4CA9-B916-F64A86AAF5A4}" dt="2020-03-30T07:47:34.210" v="854" actId="14100"/>
      <pc:docMkLst>
        <pc:docMk/>
      </pc:docMkLst>
      <pc:sldChg chg="modSp">
        <pc:chgData name="Sjöström, Anna" userId="S::anna.sjostrom_tyrens.se#ext#@hogskolanigavle.onmicrosoft.com::fc4159eb-8382-43f2-8bfd-488b1cf6762e" providerId="AD" clId="Web-{84D18C72-6D3D-4CA9-B916-F64A86AAF5A4}" dt="2020-03-30T07:44:48.459" v="739" actId="20577"/>
        <pc:sldMkLst>
          <pc:docMk/>
          <pc:sldMk cId="4105302161" sldId="268"/>
        </pc:sldMkLst>
        <pc:spChg chg="mod">
          <ac:chgData name="Sjöström, Anna" userId="S::anna.sjostrom_tyrens.se#ext#@hogskolanigavle.onmicrosoft.com::fc4159eb-8382-43f2-8bfd-488b1cf6762e" providerId="AD" clId="Web-{84D18C72-6D3D-4CA9-B916-F64A86AAF5A4}" dt="2020-03-30T07:44:48.459" v="739" actId="20577"/>
          <ac:spMkLst>
            <pc:docMk/>
            <pc:sldMk cId="4105302161" sldId="268"/>
            <ac:spMk id="3075" creationId="{00000000-0000-0000-0000-000000000000}"/>
          </ac:spMkLst>
        </pc:spChg>
      </pc:sldChg>
      <pc:sldChg chg="addSp modSp ord">
        <pc:chgData name="Sjöström, Anna" userId="S::anna.sjostrom_tyrens.se#ext#@hogskolanigavle.onmicrosoft.com::fc4159eb-8382-43f2-8bfd-488b1cf6762e" providerId="AD" clId="Web-{84D18C72-6D3D-4CA9-B916-F64A86AAF5A4}" dt="2020-03-30T07:43:11.521" v="657"/>
        <pc:sldMkLst>
          <pc:docMk/>
          <pc:sldMk cId="1685302886" sldId="272"/>
        </pc:sldMkLst>
        <pc:spChg chg="add mod">
          <ac:chgData name="Sjöström, Anna" userId="S::anna.sjostrom_tyrens.se#ext#@hogskolanigavle.onmicrosoft.com::fc4159eb-8382-43f2-8bfd-488b1cf6762e" providerId="AD" clId="Web-{84D18C72-6D3D-4CA9-B916-F64A86AAF5A4}" dt="2020-03-30T07:42:39.349" v="652" actId="14100"/>
          <ac:spMkLst>
            <pc:docMk/>
            <pc:sldMk cId="1685302886" sldId="272"/>
            <ac:spMk id="3" creationId="{64E9DA15-3EEF-4154-A949-72913A0CBA9B}"/>
          </ac:spMkLst>
        </pc:spChg>
        <pc:spChg chg="mod">
          <ac:chgData name="Sjöström, Anna" userId="S::anna.sjostrom_tyrens.se#ext#@hogskolanigavle.onmicrosoft.com::fc4159eb-8382-43f2-8bfd-488b1cf6762e" providerId="AD" clId="Web-{84D18C72-6D3D-4CA9-B916-F64A86AAF5A4}" dt="2020-03-30T07:42:48.381" v="654" actId="1076"/>
          <ac:spMkLst>
            <pc:docMk/>
            <pc:sldMk cId="1685302886" sldId="272"/>
            <ac:spMk id="4" creationId="{9DE276E6-2143-4785-8465-1529D1C59362}"/>
          </ac:spMkLst>
        </pc:spChg>
        <pc:spChg chg="mod">
          <ac:chgData name="Sjöström, Anna" userId="S::anna.sjostrom_tyrens.se#ext#@hogskolanigavle.onmicrosoft.com::fc4159eb-8382-43f2-8bfd-488b1cf6762e" providerId="AD" clId="Web-{84D18C72-6D3D-4CA9-B916-F64A86AAF5A4}" dt="2020-03-30T07:42:57.928" v="656" actId="1076"/>
          <ac:spMkLst>
            <pc:docMk/>
            <pc:sldMk cId="1685302886" sldId="272"/>
            <ac:spMk id="5" creationId="{96FD7159-0EC6-4535-A212-D266E8C7BBA0}"/>
          </ac:spMkLst>
        </pc:spChg>
        <pc:picChg chg="mod">
          <ac:chgData name="Sjöström, Anna" userId="S::anna.sjostrom_tyrens.se#ext#@hogskolanigavle.onmicrosoft.com::fc4159eb-8382-43f2-8bfd-488b1cf6762e" providerId="AD" clId="Web-{84D18C72-6D3D-4CA9-B916-F64A86AAF5A4}" dt="2020-03-30T07:42:45.725" v="653" actId="1076"/>
          <ac:picMkLst>
            <pc:docMk/>
            <pc:sldMk cId="1685302886" sldId="272"/>
            <ac:picMk id="6" creationId="{05F44E28-0BF8-40DA-8698-377A3C06C23D}"/>
          </ac:picMkLst>
        </pc:picChg>
        <pc:picChg chg="mod">
          <ac:chgData name="Sjöström, Anna" userId="S::anna.sjostrom_tyrens.se#ext#@hogskolanigavle.onmicrosoft.com::fc4159eb-8382-43f2-8bfd-488b1cf6762e" providerId="AD" clId="Web-{84D18C72-6D3D-4CA9-B916-F64A86AAF5A4}" dt="2020-03-30T07:42:51.256" v="655" actId="1076"/>
          <ac:picMkLst>
            <pc:docMk/>
            <pc:sldMk cId="1685302886" sldId="272"/>
            <ac:picMk id="7" creationId="{8A1BC006-047A-4714-BA8B-2FF802DE27AC}"/>
          </ac:picMkLst>
        </pc:picChg>
      </pc:sldChg>
      <pc:sldChg chg="del">
        <pc:chgData name="Sjöström, Anna" userId="S::anna.sjostrom_tyrens.se#ext#@hogskolanigavle.onmicrosoft.com::fc4159eb-8382-43f2-8bfd-488b1cf6762e" providerId="AD" clId="Web-{84D18C72-6D3D-4CA9-B916-F64A86AAF5A4}" dt="2020-03-30T07:44:37.584" v="728"/>
        <pc:sldMkLst>
          <pc:docMk/>
          <pc:sldMk cId="2149554681" sldId="284"/>
        </pc:sldMkLst>
      </pc:sldChg>
      <pc:sldChg chg="addSp delSp modSp del">
        <pc:chgData name="Sjöström, Anna" userId="S::anna.sjostrom_tyrens.se#ext#@hogskolanigavle.onmicrosoft.com::fc4159eb-8382-43f2-8bfd-488b1cf6762e" providerId="AD" clId="Web-{84D18C72-6D3D-4CA9-B916-F64A86AAF5A4}" dt="2020-03-30T07:47:11.757" v="849"/>
        <pc:sldMkLst>
          <pc:docMk/>
          <pc:sldMk cId="2935251720" sldId="286"/>
        </pc:sldMkLst>
        <pc:spChg chg="add del mod">
          <ac:chgData name="Sjöström, Anna" userId="S::anna.sjostrom_tyrens.se#ext#@hogskolanigavle.onmicrosoft.com::fc4159eb-8382-43f2-8bfd-488b1cf6762e" providerId="AD" clId="Web-{84D18C72-6D3D-4CA9-B916-F64A86AAF5A4}" dt="2020-03-30T07:45:45.772" v="785"/>
          <ac:spMkLst>
            <pc:docMk/>
            <pc:sldMk cId="2935251720" sldId="286"/>
            <ac:spMk id="3" creationId="{B945A3F1-7CE1-4367-9A74-5B697540947B}"/>
          </ac:spMkLst>
        </pc:spChg>
      </pc:sldChg>
      <pc:sldChg chg="addSp modSp del">
        <pc:chgData name="Sjöström, Anna" userId="S::anna.sjostrom_tyrens.se#ext#@hogskolanigavle.onmicrosoft.com::fc4159eb-8382-43f2-8bfd-488b1cf6762e" providerId="AD" clId="Web-{84D18C72-6D3D-4CA9-B916-F64A86AAF5A4}" dt="2020-03-30T07:41:59.709" v="637"/>
        <pc:sldMkLst>
          <pc:docMk/>
          <pc:sldMk cId="2477444991" sldId="290"/>
        </pc:sldMkLst>
        <pc:spChg chg="mod">
          <ac:chgData name="Sjöström, Anna" userId="S::anna.sjostrom_tyrens.se#ext#@hogskolanigavle.onmicrosoft.com::fc4159eb-8382-43f2-8bfd-488b1cf6762e" providerId="AD" clId="Web-{84D18C72-6D3D-4CA9-B916-F64A86AAF5A4}" dt="2020-03-30T07:38:58.646" v="300" actId="20577"/>
          <ac:spMkLst>
            <pc:docMk/>
            <pc:sldMk cId="2477444991" sldId="290"/>
            <ac:spMk id="2" creationId="{9F3B5256-9618-42CE-920D-CDEEBCA28134}"/>
          </ac:spMkLst>
        </pc:spChg>
        <pc:spChg chg="add mod">
          <ac:chgData name="Sjöström, Anna" userId="S::anna.sjostrom_tyrens.se#ext#@hogskolanigavle.onmicrosoft.com::fc4159eb-8382-43f2-8bfd-488b1cf6762e" providerId="AD" clId="Web-{84D18C72-6D3D-4CA9-B916-F64A86AAF5A4}" dt="2020-03-30T07:39:46.146" v="355" actId="1076"/>
          <ac:spMkLst>
            <pc:docMk/>
            <pc:sldMk cId="2477444991" sldId="290"/>
            <ac:spMk id="5" creationId="{56263DFD-A56F-4059-83DC-0121BEE92B0F}"/>
          </ac:spMkLst>
        </pc:spChg>
        <pc:picChg chg="mod">
          <ac:chgData name="Sjöström, Anna" userId="S::anna.sjostrom_tyrens.se#ext#@hogskolanigavle.onmicrosoft.com::fc4159eb-8382-43f2-8bfd-488b1cf6762e" providerId="AD" clId="Web-{84D18C72-6D3D-4CA9-B916-F64A86AAF5A4}" dt="2020-03-30T07:39:52.099" v="357" actId="1076"/>
          <ac:picMkLst>
            <pc:docMk/>
            <pc:sldMk cId="2477444991" sldId="290"/>
            <ac:picMk id="4" creationId="{3CFB87A5-30E2-45C1-8D84-5079D65DB575}"/>
          </ac:picMkLst>
        </pc:picChg>
      </pc:sldChg>
      <pc:sldChg chg="addSp modSp ord">
        <pc:chgData name="Sjöström, Anna" userId="S::anna.sjostrom_tyrens.se#ext#@hogskolanigavle.onmicrosoft.com::fc4159eb-8382-43f2-8bfd-488b1cf6762e" providerId="AD" clId="Web-{84D18C72-6D3D-4CA9-B916-F64A86AAF5A4}" dt="2020-03-30T07:38:32.786" v="245" actId="1076"/>
        <pc:sldMkLst>
          <pc:docMk/>
          <pc:sldMk cId="1054206467" sldId="299"/>
        </pc:sldMkLst>
        <pc:spChg chg="mod">
          <ac:chgData name="Sjöström, Anna" userId="S::anna.sjostrom_tyrens.se#ext#@hogskolanigavle.onmicrosoft.com::fc4159eb-8382-43f2-8bfd-488b1cf6762e" providerId="AD" clId="Web-{84D18C72-6D3D-4CA9-B916-F64A86AAF5A4}" dt="2020-03-30T07:38:30.771" v="242" actId="20577"/>
          <ac:spMkLst>
            <pc:docMk/>
            <pc:sldMk cId="1054206467" sldId="299"/>
            <ac:spMk id="3" creationId="{00000000-0000-0000-0000-000000000000}"/>
          </ac:spMkLst>
        </pc:spChg>
        <pc:picChg chg="add mod">
          <ac:chgData name="Sjöström, Anna" userId="S::anna.sjostrom_tyrens.se#ext#@hogskolanigavle.onmicrosoft.com::fc4159eb-8382-43f2-8bfd-488b1cf6762e" providerId="AD" clId="Web-{84D18C72-6D3D-4CA9-B916-F64A86AAF5A4}" dt="2020-03-30T07:38:32.786" v="245" actId="1076"/>
          <ac:picMkLst>
            <pc:docMk/>
            <pc:sldMk cId="1054206467" sldId="299"/>
            <ac:picMk id="4" creationId="{4DBED8E9-6E33-472E-A087-7330FCD36BD0}"/>
          </ac:picMkLst>
        </pc:picChg>
      </pc:sldChg>
      <pc:sldChg chg="del">
        <pc:chgData name="Sjöström, Anna" userId="S::anna.sjostrom_tyrens.se#ext#@hogskolanigavle.onmicrosoft.com::fc4159eb-8382-43f2-8bfd-488b1cf6762e" providerId="AD" clId="Web-{84D18C72-6D3D-4CA9-B916-F64A86AAF5A4}" dt="2020-03-30T07:36:24.114" v="241"/>
        <pc:sldMkLst>
          <pc:docMk/>
          <pc:sldMk cId="3903280072" sldId="302"/>
        </pc:sldMkLst>
      </pc:sldChg>
      <pc:sldChg chg="modSp add replId">
        <pc:chgData name="Sjöström, Anna" userId="S::anna.sjostrom_tyrens.se#ext#@hogskolanigavle.onmicrosoft.com::fc4159eb-8382-43f2-8bfd-488b1cf6762e" providerId="AD" clId="Web-{84D18C72-6D3D-4CA9-B916-F64A86AAF5A4}" dt="2020-03-30T07:41:56.724" v="635" actId="20577"/>
        <pc:sldMkLst>
          <pc:docMk/>
          <pc:sldMk cId="4017690919" sldId="309"/>
        </pc:sldMkLst>
        <pc:spChg chg="mod">
          <ac:chgData name="Sjöström, Anna" userId="S::anna.sjostrom_tyrens.se#ext#@hogskolanigavle.onmicrosoft.com::fc4159eb-8382-43f2-8bfd-488b1cf6762e" providerId="AD" clId="Web-{84D18C72-6D3D-4CA9-B916-F64A86AAF5A4}" dt="2020-03-30T07:40:37.943" v="372" actId="20577"/>
          <ac:spMkLst>
            <pc:docMk/>
            <pc:sldMk cId="4017690919" sldId="309"/>
            <ac:spMk id="2" creationId="{DF79376E-DC01-0E4C-B78F-14C439A4B3BB}"/>
          </ac:spMkLst>
        </pc:spChg>
        <pc:spChg chg="mod">
          <ac:chgData name="Sjöström, Anna" userId="S::anna.sjostrom_tyrens.se#ext#@hogskolanigavle.onmicrosoft.com::fc4159eb-8382-43f2-8bfd-488b1cf6762e" providerId="AD" clId="Web-{84D18C72-6D3D-4CA9-B916-F64A86AAF5A4}" dt="2020-03-30T07:41:56.724" v="635" actId="20577"/>
          <ac:spMkLst>
            <pc:docMk/>
            <pc:sldMk cId="4017690919" sldId="309"/>
            <ac:spMk id="3" creationId="{2C777056-91FD-CA49-AC21-8177A2605B13}"/>
          </ac:spMkLst>
        </pc:spChg>
      </pc:sldChg>
      <pc:sldChg chg="modSp add ord replId modNotes">
        <pc:chgData name="Sjöström, Anna" userId="S::anna.sjostrom_tyrens.se#ext#@hogskolanigavle.onmicrosoft.com::fc4159eb-8382-43f2-8bfd-488b1cf6762e" providerId="AD" clId="Web-{84D18C72-6D3D-4CA9-B916-F64A86AAF5A4}" dt="2020-03-30T07:45:29.835" v="776" actId="20577"/>
        <pc:sldMkLst>
          <pc:docMk/>
          <pc:sldMk cId="2839012904" sldId="310"/>
        </pc:sldMkLst>
        <pc:spChg chg="mod">
          <ac:chgData name="Sjöström, Anna" userId="S::anna.sjostrom_tyrens.se#ext#@hogskolanigavle.onmicrosoft.com::fc4159eb-8382-43f2-8bfd-488b1cf6762e" providerId="AD" clId="Web-{84D18C72-6D3D-4CA9-B916-F64A86AAF5A4}" dt="2020-03-30T07:44:33.444" v="726" actId="20577"/>
          <ac:spMkLst>
            <pc:docMk/>
            <pc:sldMk cId="2839012904" sldId="310"/>
            <ac:spMk id="2" creationId="{DF79376E-DC01-0E4C-B78F-14C439A4B3BB}"/>
          </ac:spMkLst>
        </pc:spChg>
        <pc:spChg chg="mod">
          <ac:chgData name="Sjöström, Anna" userId="S::anna.sjostrom_tyrens.se#ext#@hogskolanigavle.onmicrosoft.com::fc4159eb-8382-43f2-8bfd-488b1cf6762e" providerId="AD" clId="Web-{84D18C72-6D3D-4CA9-B916-F64A86AAF5A4}" dt="2020-03-30T07:45:29.835" v="776" actId="20577"/>
          <ac:spMkLst>
            <pc:docMk/>
            <pc:sldMk cId="2839012904" sldId="310"/>
            <ac:spMk id="3" creationId="{2C777056-91FD-CA49-AC21-8177A2605B13}"/>
          </ac:spMkLst>
        </pc:spChg>
      </pc:sldChg>
      <pc:sldChg chg="addSp modSp add ord replId addAnim">
        <pc:chgData name="Sjöström, Anna" userId="S::anna.sjostrom_tyrens.se#ext#@hogskolanigavle.onmicrosoft.com::fc4159eb-8382-43f2-8bfd-488b1cf6762e" providerId="AD" clId="Web-{84D18C72-6D3D-4CA9-B916-F64A86AAF5A4}" dt="2020-03-30T07:47:34.210" v="854" actId="14100"/>
        <pc:sldMkLst>
          <pc:docMk/>
          <pc:sldMk cId="113028622" sldId="311"/>
        </pc:sldMkLst>
        <pc:spChg chg="mod">
          <ac:chgData name="Sjöström, Anna" userId="S::anna.sjostrom_tyrens.se#ext#@hogskolanigavle.onmicrosoft.com::fc4159eb-8382-43f2-8bfd-488b1cf6762e" providerId="AD" clId="Web-{84D18C72-6D3D-4CA9-B916-F64A86AAF5A4}" dt="2020-03-30T07:46:49.991" v="837" actId="20577"/>
          <ac:spMkLst>
            <pc:docMk/>
            <pc:sldMk cId="113028622" sldId="311"/>
            <ac:spMk id="2" creationId="{DF79376E-DC01-0E4C-B78F-14C439A4B3BB}"/>
          </ac:spMkLst>
        </pc:spChg>
        <pc:spChg chg="mod">
          <ac:chgData name="Sjöström, Anna" userId="S::anna.sjostrom_tyrens.se#ext#@hogskolanigavle.onmicrosoft.com::fc4159eb-8382-43f2-8bfd-488b1cf6762e" providerId="AD" clId="Web-{84D18C72-6D3D-4CA9-B916-F64A86AAF5A4}" dt="2020-03-30T07:47:24.163" v="851" actId="14100"/>
          <ac:spMkLst>
            <pc:docMk/>
            <pc:sldMk cId="113028622" sldId="311"/>
            <ac:spMk id="3" creationId="{2C777056-91FD-CA49-AC21-8177A2605B13}"/>
          </ac:spMkLst>
        </pc:spChg>
        <pc:spChg chg="add mod">
          <ac:chgData name="Sjöström, Anna" userId="S::anna.sjostrom_tyrens.se#ext#@hogskolanigavle.onmicrosoft.com::fc4159eb-8382-43f2-8bfd-488b1cf6762e" providerId="AD" clId="Web-{84D18C72-6D3D-4CA9-B916-F64A86AAF5A4}" dt="2020-03-30T07:47:34.210" v="854" actId="14100"/>
          <ac:spMkLst>
            <pc:docMk/>
            <pc:sldMk cId="113028622" sldId="311"/>
            <ac:spMk id="5" creationId="{5BAD0DF7-6C71-4C81-9960-41A414D3696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A6D9E-240D-4D17-B94A-56A96561B4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0F7FFD1F-B4A9-4DFF-8A8B-3CB263923856}">
      <dgm:prSet phldrT="[Text]"/>
      <dgm:spPr/>
      <dgm:t>
        <a:bodyPr/>
        <a:lstStyle/>
        <a:p>
          <a:r>
            <a:rPr lang="sv-SE">
              <a:solidFill>
                <a:schemeClr val="accent4"/>
              </a:solidFill>
            </a:rPr>
            <a:t>Hållbar plastanvändning</a:t>
          </a:r>
          <a:endParaRPr lang="sv-SE" sz="3000">
            <a:solidFill>
              <a:schemeClr val="accent4"/>
            </a:solidFill>
            <a:latin typeface="Arial"/>
            <a:cs typeface="Arial"/>
          </a:endParaRPr>
        </a:p>
      </dgm:t>
    </dgm:pt>
    <dgm:pt modelId="{E655FD17-E0AA-4821-83B1-E8A2A781CDCF}" type="parTrans" cxnId="{DB250FD6-A094-43FA-B3F0-0B9102F2DE1C}">
      <dgm:prSet/>
      <dgm:spPr/>
      <dgm:t>
        <a:bodyPr/>
        <a:lstStyle/>
        <a:p>
          <a:endParaRPr lang="sv-SE"/>
        </a:p>
      </dgm:t>
    </dgm:pt>
    <dgm:pt modelId="{3219C6EA-CCD4-4D36-94CD-5BC73091D94E}" type="sibTrans" cxnId="{DB250FD6-A094-43FA-B3F0-0B9102F2DE1C}">
      <dgm:prSet/>
      <dgm:spPr/>
      <dgm:t>
        <a:bodyPr/>
        <a:lstStyle/>
        <a:p>
          <a:endParaRPr lang="sv-SE"/>
        </a:p>
      </dgm:t>
    </dgm:pt>
    <dgm:pt modelId="{A879A064-E700-4161-B8B3-30C027FB8368}">
      <dgm:prSet phldrT="[Text]"/>
      <dgm:spPr/>
      <dgm:t>
        <a:bodyPr/>
        <a:lstStyle/>
        <a:p>
          <a:r>
            <a:rPr lang="sv-SE">
              <a:solidFill>
                <a:schemeClr val="accent4"/>
              </a:solidFill>
            </a:rPr>
            <a:t>Smartare användning</a:t>
          </a:r>
        </a:p>
      </dgm:t>
    </dgm:pt>
    <dgm:pt modelId="{04765D88-E44E-4543-9D27-35B8A0896595}" type="parTrans" cxnId="{8A10049D-6A92-4292-BB62-C4F9B68D617D}">
      <dgm:prSet/>
      <dgm:spPr/>
      <dgm:t>
        <a:bodyPr/>
        <a:lstStyle/>
        <a:p>
          <a:endParaRPr lang="sv-SE"/>
        </a:p>
      </dgm:t>
    </dgm:pt>
    <dgm:pt modelId="{93C98809-036D-4BD4-AED5-1B44AF481E51}" type="sibTrans" cxnId="{8A10049D-6A92-4292-BB62-C4F9B68D617D}">
      <dgm:prSet/>
      <dgm:spPr/>
      <dgm:t>
        <a:bodyPr/>
        <a:lstStyle/>
        <a:p>
          <a:endParaRPr lang="sv-SE"/>
        </a:p>
      </dgm:t>
    </dgm:pt>
    <dgm:pt modelId="{64ABFCE0-0379-4ED9-8E77-C2A7FA9328A2}">
      <dgm:prSet phldrT="[Text]"/>
      <dgm:spPr/>
      <dgm:t>
        <a:bodyPr/>
        <a:lstStyle/>
        <a:p>
          <a:r>
            <a:rPr lang="sv-SE">
              <a:solidFill>
                <a:schemeClr val="accent4"/>
              </a:solidFill>
            </a:rPr>
            <a:t>Ökad och säker materialåtervinning</a:t>
          </a:r>
        </a:p>
      </dgm:t>
    </dgm:pt>
    <dgm:pt modelId="{8515611A-234C-45EF-B036-750F2B14CBE2}" type="parTrans" cxnId="{C2CF4C93-F783-4115-B8AA-37B437AAF957}">
      <dgm:prSet/>
      <dgm:spPr/>
      <dgm:t>
        <a:bodyPr/>
        <a:lstStyle/>
        <a:p>
          <a:endParaRPr lang="sv-SE"/>
        </a:p>
      </dgm:t>
    </dgm:pt>
    <dgm:pt modelId="{BE46FFF8-1122-41FD-8192-A5B55A7FB84B}" type="sibTrans" cxnId="{C2CF4C93-F783-4115-B8AA-37B437AAF957}">
      <dgm:prSet/>
      <dgm:spPr/>
      <dgm:t>
        <a:bodyPr/>
        <a:lstStyle/>
        <a:p>
          <a:endParaRPr lang="sv-SE"/>
        </a:p>
      </dgm:t>
    </dgm:pt>
    <dgm:pt modelId="{A69DF7A8-004D-4733-AC72-196197033D0B}">
      <dgm:prSet phldrT="[Text]"/>
      <dgm:spPr/>
      <dgm:t>
        <a:bodyPr/>
        <a:lstStyle/>
        <a:p>
          <a:r>
            <a:rPr lang="sv-SE">
              <a:solidFill>
                <a:schemeClr val="accent4"/>
              </a:solidFill>
            </a:rPr>
            <a:t>Förnybara material</a:t>
          </a:r>
        </a:p>
      </dgm:t>
    </dgm:pt>
    <dgm:pt modelId="{2CB7CCAA-30FF-4D25-BEF4-EFCAAA26DD17}" type="parTrans" cxnId="{05C8046D-D9ED-49FA-8FC6-3C77C360522B}">
      <dgm:prSet/>
      <dgm:spPr/>
      <dgm:t>
        <a:bodyPr/>
        <a:lstStyle/>
        <a:p>
          <a:endParaRPr lang="sv-SE"/>
        </a:p>
      </dgm:t>
    </dgm:pt>
    <dgm:pt modelId="{608F8F93-1B55-4A21-905B-7347C0A3F962}" type="sibTrans" cxnId="{05C8046D-D9ED-49FA-8FC6-3C77C360522B}">
      <dgm:prSet/>
      <dgm:spPr/>
      <dgm:t>
        <a:bodyPr/>
        <a:lstStyle/>
        <a:p>
          <a:endParaRPr lang="sv-SE"/>
        </a:p>
      </dgm:t>
    </dgm:pt>
    <dgm:pt modelId="{7643DF08-D21D-472B-8A2B-6DF80B6BA17B}">
      <dgm:prSet/>
      <dgm:spPr/>
      <dgm:t>
        <a:bodyPr/>
        <a:lstStyle/>
        <a:p>
          <a:r>
            <a:rPr lang="sv-SE">
              <a:solidFill>
                <a:schemeClr val="accent4"/>
              </a:solidFill>
            </a:rPr>
            <a:t>Ingen nedskräpning</a:t>
          </a:r>
        </a:p>
      </dgm:t>
    </dgm:pt>
    <dgm:pt modelId="{7A4FABBF-14D3-4E7D-BD14-6F2B6903AA49}" type="parTrans" cxnId="{AEB2A6C0-EF84-4DF3-8DF6-4B93359423FB}">
      <dgm:prSet/>
      <dgm:spPr/>
      <dgm:t>
        <a:bodyPr/>
        <a:lstStyle/>
        <a:p>
          <a:endParaRPr lang="sv-SE"/>
        </a:p>
      </dgm:t>
    </dgm:pt>
    <dgm:pt modelId="{000199AF-C0F3-4EDA-BB19-D5C997E2DB94}" type="sibTrans" cxnId="{AEB2A6C0-EF84-4DF3-8DF6-4B93359423FB}">
      <dgm:prSet/>
      <dgm:spPr/>
      <dgm:t>
        <a:bodyPr/>
        <a:lstStyle/>
        <a:p>
          <a:endParaRPr lang="sv-SE"/>
        </a:p>
      </dgm:t>
    </dgm:pt>
    <dgm:pt modelId="{50AD6892-574E-444B-BB8D-D69A418A4558}" type="pres">
      <dgm:prSet presAssocID="{45CA6D9E-240D-4D17-B94A-56A96561B4A6}" presName="hierChild1" presStyleCnt="0">
        <dgm:presLayoutVars>
          <dgm:orgChart val="1"/>
          <dgm:chPref val="1"/>
          <dgm:dir/>
          <dgm:animOne val="branch"/>
          <dgm:animLvl val="lvl"/>
          <dgm:resizeHandles/>
        </dgm:presLayoutVars>
      </dgm:prSet>
      <dgm:spPr/>
      <dgm:t>
        <a:bodyPr/>
        <a:lstStyle/>
        <a:p>
          <a:endParaRPr lang="sv-SE"/>
        </a:p>
      </dgm:t>
    </dgm:pt>
    <dgm:pt modelId="{4A984C14-9E5D-440B-9DC4-EA4475C2D7C1}" type="pres">
      <dgm:prSet presAssocID="{0F7FFD1F-B4A9-4DFF-8A8B-3CB263923856}" presName="hierRoot1" presStyleCnt="0">
        <dgm:presLayoutVars>
          <dgm:hierBranch val="init"/>
        </dgm:presLayoutVars>
      </dgm:prSet>
      <dgm:spPr/>
    </dgm:pt>
    <dgm:pt modelId="{5C75C332-EA51-49BA-885F-C8C3315B54F7}" type="pres">
      <dgm:prSet presAssocID="{0F7FFD1F-B4A9-4DFF-8A8B-3CB263923856}" presName="rootComposite1" presStyleCnt="0"/>
      <dgm:spPr/>
    </dgm:pt>
    <dgm:pt modelId="{3415B9BF-A11E-42C3-8905-FCDA1C9EA989}" type="pres">
      <dgm:prSet presAssocID="{0F7FFD1F-B4A9-4DFF-8A8B-3CB263923856}" presName="rootText1" presStyleLbl="node0" presStyleIdx="0" presStyleCnt="1" custScaleX="110440">
        <dgm:presLayoutVars>
          <dgm:chPref val="3"/>
        </dgm:presLayoutVars>
      </dgm:prSet>
      <dgm:spPr/>
      <dgm:t>
        <a:bodyPr/>
        <a:lstStyle/>
        <a:p>
          <a:endParaRPr lang="sv-SE"/>
        </a:p>
      </dgm:t>
    </dgm:pt>
    <dgm:pt modelId="{BECF4EE9-5982-4CA5-9021-9588604DFD89}" type="pres">
      <dgm:prSet presAssocID="{0F7FFD1F-B4A9-4DFF-8A8B-3CB263923856}" presName="rootConnector1" presStyleLbl="node1" presStyleIdx="0" presStyleCnt="0"/>
      <dgm:spPr/>
      <dgm:t>
        <a:bodyPr/>
        <a:lstStyle/>
        <a:p>
          <a:endParaRPr lang="sv-SE"/>
        </a:p>
      </dgm:t>
    </dgm:pt>
    <dgm:pt modelId="{CF624F15-A70E-4105-9662-5683D45BCF70}" type="pres">
      <dgm:prSet presAssocID="{0F7FFD1F-B4A9-4DFF-8A8B-3CB263923856}" presName="hierChild2" presStyleCnt="0"/>
      <dgm:spPr/>
    </dgm:pt>
    <dgm:pt modelId="{C2D4BE64-9C99-453F-9300-550A320B16F6}" type="pres">
      <dgm:prSet presAssocID="{04765D88-E44E-4543-9D27-35B8A0896595}" presName="Name37" presStyleLbl="parChTrans1D2" presStyleIdx="0" presStyleCnt="4"/>
      <dgm:spPr/>
      <dgm:t>
        <a:bodyPr/>
        <a:lstStyle/>
        <a:p>
          <a:endParaRPr lang="sv-SE"/>
        </a:p>
      </dgm:t>
    </dgm:pt>
    <dgm:pt modelId="{1232E78E-5836-400B-8987-C93DE7A7538A}" type="pres">
      <dgm:prSet presAssocID="{A879A064-E700-4161-B8B3-30C027FB8368}" presName="hierRoot2" presStyleCnt="0">
        <dgm:presLayoutVars>
          <dgm:hierBranch val="init"/>
        </dgm:presLayoutVars>
      </dgm:prSet>
      <dgm:spPr/>
    </dgm:pt>
    <dgm:pt modelId="{F0C05533-E242-48FA-BE36-A63AA0FA2ED3}" type="pres">
      <dgm:prSet presAssocID="{A879A064-E700-4161-B8B3-30C027FB8368}" presName="rootComposite" presStyleCnt="0"/>
      <dgm:spPr/>
    </dgm:pt>
    <dgm:pt modelId="{34C3D20F-FB1E-4C40-B613-816D27A5584F}" type="pres">
      <dgm:prSet presAssocID="{A879A064-E700-4161-B8B3-30C027FB8368}" presName="rootText" presStyleLbl="node2" presStyleIdx="0" presStyleCnt="4">
        <dgm:presLayoutVars>
          <dgm:chPref val="3"/>
        </dgm:presLayoutVars>
      </dgm:prSet>
      <dgm:spPr/>
      <dgm:t>
        <a:bodyPr/>
        <a:lstStyle/>
        <a:p>
          <a:endParaRPr lang="sv-SE"/>
        </a:p>
      </dgm:t>
    </dgm:pt>
    <dgm:pt modelId="{B49C175C-2B86-4B2E-9723-BDE4DA0F0139}" type="pres">
      <dgm:prSet presAssocID="{A879A064-E700-4161-B8B3-30C027FB8368}" presName="rootConnector" presStyleLbl="node2" presStyleIdx="0" presStyleCnt="4"/>
      <dgm:spPr/>
      <dgm:t>
        <a:bodyPr/>
        <a:lstStyle/>
        <a:p>
          <a:endParaRPr lang="sv-SE"/>
        </a:p>
      </dgm:t>
    </dgm:pt>
    <dgm:pt modelId="{C65CF6FC-E9F8-418A-A1E2-5C32FEBFB101}" type="pres">
      <dgm:prSet presAssocID="{A879A064-E700-4161-B8B3-30C027FB8368}" presName="hierChild4" presStyleCnt="0"/>
      <dgm:spPr/>
    </dgm:pt>
    <dgm:pt modelId="{B84D262B-054F-48CE-88EA-CE3B5CAFA8C3}" type="pres">
      <dgm:prSet presAssocID="{A879A064-E700-4161-B8B3-30C027FB8368}" presName="hierChild5" presStyleCnt="0"/>
      <dgm:spPr/>
    </dgm:pt>
    <dgm:pt modelId="{944B6790-D7A8-464D-8570-6EA5E1F5EEC3}" type="pres">
      <dgm:prSet presAssocID="{8515611A-234C-45EF-B036-750F2B14CBE2}" presName="Name37" presStyleLbl="parChTrans1D2" presStyleIdx="1" presStyleCnt="4"/>
      <dgm:spPr/>
      <dgm:t>
        <a:bodyPr/>
        <a:lstStyle/>
        <a:p>
          <a:endParaRPr lang="sv-SE"/>
        </a:p>
      </dgm:t>
    </dgm:pt>
    <dgm:pt modelId="{A945202F-FBA0-45AC-83DB-0ED21C14BA40}" type="pres">
      <dgm:prSet presAssocID="{64ABFCE0-0379-4ED9-8E77-C2A7FA9328A2}" presName="hierRoot2" presStyleCnt="0">
        <dgm:presLayoutVars>
          <dgm:hierBranch val="init"/>
        </dgm:presLayoutVars>
      </dgm:prSet>
      <dgm:spPr/>
    </dgm:pt>
    <dgm:pt modelId="{FFCBAAD5-13CC-4DFD-886D-0906034A04AC}" type="pres">
      <dgm:prSet presAssocID="{64ABFCE0-0379-4ED9-8E77-C2A7FA9328A2}" presName="rootComposite" presStyleCnt="0"/>
      <dgm:spPr/>
    </dgm:pt>
    <dgm:pt modelId="{0DE8F0D2-A6CA-4E08-B3B0-5F6961741C69}" type="pres">
      <dgm:prSet presAssocID="{64ABFCE0-0379-4ED9-8E77-C2A7FA9328A2}" presName="rootText" presStyleLbl="node2" presStyleIdx="1" presStyleCnt="4" custScaleX="121000" custScaleY="100717">
        <dgm:presLayoutVars>
          <dgm:chPref val="3"/>
        </dgm:presLayoutVars>
      </dgm:prSet>
      <dgm:spPr/>
      <dgm:t>
        <a:bodyPr/>
        <a:lstStyle/>
        <a:p>
          <a:endParaRPr lang="sv-SE"/>
        </a:p>
      </dgm:t>
    </dgm:pt>
    <dgm:pt modelId="{22595046-6D55-4EA0-AF13-685F8233275F}" type="pres">
      <dgm:prSet presAssocID="{64ABFCE0-0379-4ED9-8E77-C2A7FA9328A2}" presName="rootConnector" presStyleLbl="node2" presStyleIdx="1" presStyleCnt="4"/>
      <dgm:spPr/>
      <dgm:t>
        <a:bodyPr/>
        <a:lstStyle/>
        <a:p>
          <a:endParaRPr lang="sv-SE"/>
        </a:p>
      </dgm:t>
    </dgm:pt>
    <dgm:pt modelId="{88D59208-020C-4986-A16F-D1C1720AADFF}" type="pres">
      <dgm:prSet presAssocID="{64ABFCE0-0379-4ED9-8E77-C2A7FA9328A2}" presName="hierChild4" presStyleCnt="0"/>
      <dgm:spPr/>
    </dgm:pt>
    <dgm:pt modelId="{2031341D-2DE9-40F7-B402-D1BC658D2739}" type="pres">
      <dgm:prSet presAssocID="{64ABFCE0-0379-4ED9-8E77-C2A7FA9328A2}" presName="hierChild5" presStyleCnt="0"/>
      <dgm:spPr/>
    </dgm:pt>
    <dgm:pt modelId="{4F5D54AC-2BA8-4284-8308-CEDFCD866561}" type="pres">
      <dgm:prSet presAssocID="{2CB7CCAA-30FF-4D25-BEF4-EFCAAA26DD17}" presName="Name37" presStyleLbl="parChTrans1D2" presStyleIdx="2" presStyleCnt="4"/>
      <dgm:spPr/>
      <dgm:t>
        <a:bodyPr/>
        <a:lstStyle/>
        <a:p>
          <a:endParaRPr lang="sv-SE"/>
        </a:p>
      </dgm:t>
    </dgm:pt>
    <dgm:pt modelId="{A8205FC6-B96F-49DC-AB0D-706B5ED8D7F4}" type="pres">
      <dgm:prSet presAssocID="{A69DF7A8-004D-4733-AC72-196197033D0B}" presName="hierRoot2" presStyleCnt="0">
        <dgm:presLayoutVars>
          <dgm:hierBranch val="init"/>
        </dgm:presLayoutVars>
      </dgm:prSet>
      <dgm:spPr/>
    </dgm:pt>
    <dgm:pt modelId="{BB5872FF-E2BC-41E0-A215-0823B074E865}" type="pres">
      <dgm:prSet presAssocID="{A69DF7A8-004D-4733-AC72-196197033D0B}" presName="rootComposite" presStyleCnt="0"/>
      <dgm:spPr/>
    </dgm:pt>
    <dgm:pt modelId="{1E2E0FF9-C07E-4D4D-A534-905E3DB9C224}" type="pres">
      <dgm:prSet presAssocID="{A69DF7A8-004D-4733-AC72-196197033D0B}" presName="rootText" presStyleLbl="node2" presStyleIdx="2" presStyleCnt="4">
        <dgm:presLayoutVars>
          <dgm:chPref val="3"/>
        </dgm:presLayoutVars>
      </dgm:prSet>
      <dgm:spPr/>
      <dgm:t>
        <a:bodyPr/>
        <a:lstStyle/>
        <a:p>
          <a:endParaRPr lang="sv-SE"/>
        </a:p>
      </dgm:t>
    </dgm:pt>
    <dgm:pt modelId="{2236AA01-6358-4584-9CC3-33D6E00593DE}" type="pres">
      <dgm:prSet presAssocID="{A69DF7A8-004D-4733-AC72-196197033D0B}" presName="rootConnector" presStyleLbl="node2" presStyleIdx="2" presStyleCnt="4"/>
      <dgm:spPr/>
      <dgm:t>
        <a:bodyPr/>
        <a:lstStyle/>
        <a:p>
          <a:endParaRPr lang="sv-SE"/>
        </a:p>
      </dgm:t>
    </dgm:pt>
    <dgm:pt modelId="{00148C20-E1CC-4313-A7D5-96EFE2467893}" type="pres">
      <dgm:prSet presAssocID="{A69DF7A8-004D-4733-AC72-196197033D0B}" presName="hierChild4" presStyleCnt="0"/>
      <dgm:spPr/>
    </dgm:pt>
    <dgm:pt modelId="{2020EC36-623D-4A79-ADC1-23B561C44E09}" type="pres">
      <dgm:prSet presAssocID="{A69DF7A8-004D-4733-AC72-196197033D0B}" presName="hierChild5" presStyleCnt="0"/>
      <dgm:spPr/>
    </dgm:pt>
    <dgm:pt modelId="{F7C1C143-A7FC-4F11-B968-E535A6A115EF}" type="pres">
      <dgm:prSet presAssocID="{7A4FABBF-14D3-4E7D-BD14-6F2B6903AA49}" presName="Name37" presStyleLbl="parChTrans1D2" presStyleIdx="3" presStyleCnt="4"/>
      <dgm:spPr/>
      <dgm:t>
        <a:bodyPr/>
        <a:lstStyle/>
        <a:p>
          <a:endParaRPr lang="sv-SE"/>
        </a:p>
      </dgm:t>
    </dgm:pt>
    <dgm:pt modelId="{23267868-4A57-4259-9E4E-DBC57F943DDF}" type="pres">
      <dgm:prSet presAssocID="{7643DF08-D21D-472B-8A2B-6DF80B6BA17B}" presName="hierRoot2" presStyleCnt="0">
        <dgm:presLayoutVars>
          <dgm:hierBranch val="init"/>
        </dgm:presLayoutVars>
      </dgm:prSet>
      <dgm:spPr/>
    </dgm:pt>
    <dgm:pt modelId="{1D249B61-CFB3-4447-AAC1-A87EA232FAAD}" type="pres">
      <dgm:prSet presAssocID="{7643DF08-D21D-472B-8A2B-6DF80B6BA17B}" presName="rootComposite" presStyleCnt="0"/>
      <dgm:spPr/>
    </dgm:pt>
    <dgm:pt modelId="{B0C8C01D-A800-41DF-9722-78181303771A}" type="pres">
      <dgm:prSet presAssocID="{7643DF08-D21D-472B-8A2B-6DF80B6BA17B}" presName="rootText" presStyleLbl="node2" presStyleIdx="3" presStyleCnt="4">
        <dgm:presLayoutVars>
          <dgm:chPref val="3"/>
        </dgm:presLayoutVars>
      </dgm:prSet>
      <dgm:spPr/>
      <dgm:t>
        <a:bodyPr/>
        <a:lstStyle/>
        <a:p>
          <a:endParaRPr lang="sv-SE"/>
        </a:p>
      </dgm:t>
    </dgm:pt>
    <dgm:pt modelId="{84F279E3-BCBF-4800-AA7D-C1BCAC1F56C2}" type="pres">
      <dgm:prSet presAssocID="{7643DF08-D21D-472B-8A2B-6DF80B6BA17B}" presName="rootConnector" presStyleLbl="node2" presStyleIdx="3" presStyleCnt="4"/>
      <dgm:spPr/>
      <dgm:t>
        <a:bodyPr/>
        <a:lstStyle/>
        <a:p>
          <a:endParaRPr lang="sv-SE"/>
        </a:p>
      </dgm:t>
    </dgm:pt>
    <dgm:pt modelId="{81829C09-70F1-40C3-964B-E8DDFFD9CAA2}" type="pres">
      <dgm:prSet presAssocID="{7643DF08-D21D-472B-8A2B-6DF80B6BA17B}" presName="hierChild4" presStyleCnt="0"/>
      <dgm:spPr/>
    </dgm:pt>
    <dgm:pt modelId="{D97E69BD-822D-4B05-AC7F-B8E4EDCDC751}" type="pres">
      <dgm:prSet presAssocID="{7643DF08-D21D-472B-8A2B-6DF80B6BA17B}" presName="hierChild5" presStyleCnt="0"/>
      <dgm:spPr/>
    </dgm:pt>
    <dgm:pt modelId="{E9738CF2-A3BD-4E3F-A458-6FCDCCC59D7D}" type="pres">
      <dgm:prSet presAssocID="{0F7FFD1F-B4A9-4DFF-8A8B-3CB263923856}" presName="hierChild3" presStyleCnt="0"/>
      <dgm:spPr/>
    </dgm:pt>
  </dgm:ptLst>
  <dgm:cxnLst>
    <dgm:cxn modelId="{6083EC0A-4F7C-4FB7-8B83-1ABA0F412BD2}" type="presOf" srcId="{2CB7CCAA-30FF-4D25-BEF4-EFCAAA26DD17}" destId="{4F5D54AC-2BA8-4284-8308-CEDFCD866561}" srcOrd="0" destOrd="0" presId="urn:microsoft.com/office/officeart/2005/8/layout/orgChart1"/>
    <dgm:cxn modelId="{8A10049D-6A92-4292-BB62-C4F9B68D617D}" srcId="{0F7FFD1F-B4A9-4DFF-8A8B-3CB263923856}" destId="{A879A064-E700-4161-B8B3-30C027FB8368}" srcOrd="0" destOrd="0" parTransId="{04765D88-E44E-4543-9D27-35B8A0896595}" sibTransId="{93C98809-036D-4BD4-AED5-1B44AF481E51}"/>
    <dgm:cxn modelId="{61B9E708-3892-4523-B0B4-C2005A704306}" type="presOf" srcId="{45CA6D9E-240D-4D17-B94A-56A96561B4A6}" destId="{50AD6892-574E-444B-BB8D-D69A418A4558}" srcOrd="0" destOrd="0" presId="urn:microsoft.com/office/officeart/2005/8/layout/orgChart1"/>
    <dgm:cxn modelId="{2B4CE288-38BC-4BF5-9B94-9E7646BA04D1}" type="presOf" srcId="{7A4FABBF-14D3-4E7D-BD14-6F2B6903AA49}" destId="{F7C1C143-A7FC-4F11-B968-E535A6A115EF}" srcOrd="0" destOrd="0" presId="urn:microsoft.com/office/officeart/2005/8/layout/orgChart1"/>
    <dgm:cxn modelId="{2CE44961-1A92-492D-8D8F-BDC2600461D1}" type="presOf" srcId="{64ABFCE0-0379-4ED9-8E77-C2A7FA9328A2}" destId="{22595046-6D55-4EA0-AF13-685F8233275F}" srcOrd="1" destOrd="0" presId="urn:microsoft.com/office/officeart/2005/8/layout/orgChart1"/>
    <dgm:cxn modelId="{31C02BD4-33A9-46BD-A1DE-A22E103FBACA}" type="presOf" srcId="{8515611A-234C-45EF-B036-750F2B14CBE2}" destId="{944B6790-D7A8-464D-8570-6EA5E1F5EEC3}" srcOrd="0" destOrd="0" presId="urn:microsoft.com/office/officeart/2005/8/layout/orgChart1"/>
    <dgm:cxn modelId="{08833EBA-8E27-43DD-ACBF-D258643B5524}" type="presOf" srcId="{A69DF7A8-004D-4733-AC72-196197033D0B}" destId="{1E2E0FF9-C07E-4D4D-A534-905E3DB9C224}" srcOrd="0" destOrd="0" presId="urn:microsoft.com/office/officeart/2005/8/layout/orgChart1"/>
    <dgm:cxn modelId="{56635C97-DA03-4A2C-9817-B6F091722A8F}" type="presOf" srcId="{0F7FFD1F-B4A9-4DFF-8A8B-3CB263923856}" destId="{BECF4EE9-5982-4CA5-9021-9588604DFD89}" srcOrd="1" destOrd="0" presId="urn:microsoft.com/office/officeart/2005/8/layout/orgChart1"/>
    <dgm:cxn modelId="{C2CF4C93-F783-4115-B8AA-37B437AAF957}" srcId="{0F7FFD1F-B4A9-4DFF-8A8B-3CB263923856}" destId="{64ABFCE0-0379-4ED9-8E77-C2A7FA9328A2}" srcOrd="1" destOrd="0" parTransId="{8515611A-234C-45EF-B036-750F2B14CBE2}" sibTransId="{BE46FFF8-1122-41FD-8192-A5B55A7FB84B}"/>
    <dgm:cxn modelId="{47DFE5E4-B772-4138-BB0C-9A025F0BF5C6}" type="presOf" srcId="{A879A064-E700-4161-B8B3-30C027FB8368}" destId="{34C3D20F-FB1E-4C40-B613-816D27A5584F}" srcOrd="0" destOrd="0" presId="urn:microsoft.com/office/officeart/2005/8/layout/orgChart1"/>
    <dgm:cxn modelId="{887C0781-DA66-44D6-847C-414ED6FE4FC3}" type="presOf" srcId="{A69DF7A8-004D-4733-AC72-196197033D0B}" destId="{2236AA01-6358-4584-9CC3-33D6E00593DE}" srcOrd="1" destOrd="0" presId="urn:microsoft.com/office/officeart/2005/8/layout/orgChart1"/>
    <dgm:cxn modelId="{060BF64D-153E-4823-95C5-A789BD6661DE}" type="presOf" srcId="{64ABFCE0-0379-4ED9-8E77-C2A7FA9328A2}" destId="{0DE8F0D2-A6CA-4E08-B3B0-5F6961741C69}" srcOrd="0" destOrd="0" presId="urn:microsoft.com/office/officeart/2005/8/layout/orgChart1"/>
    <dgm:cxn modelId="{05C8046D-D9ED-49FA-8FC6-3C77C360522B}" srcId="{0F7FFD1F-B4A9-4DFF-8A8B-3CB263923856}" destId="{A69DF7A8-004D-4733-AC72-196197033D0B}" srcOrd="2" destOrd="0" parTransId="{2CB7CCAA-30FF-4D25-BEF4-EFCAAA26DD17}" sibTransId="{608F8F93-1B55-4A21-905B-7347C0A3F962}"/>
    <dgm:cxn modelId="{B3DE7167-28E1-4C67-AB68-D5E2C25D306F}" type="presOf" srcId="{A879A064-E700-4161-B8B3-30C027FB8368}" destId="{B49C175C-2B86-4B2E-9723-BDE4DA0F0139}" srcOrd="1" destOrd="0" presId="urn:microsoft.com/office/officeart/2005/8/layout/orgChart1"/>
    <dgm:cxn modelId="{6D90F093-7DE0-4016-8EC9-EC8B5F0CDD71}" type="presOf" srcId="{0F7FFD1F-B4A9-4DFF-8A8B-3CB263923856}" destId="{3415B9BF-A11E-42C3-8905-FCDA1C9EA989}" srcOrd="0" destOrd="0" presId="urn:microsoft.com/office/officeart/2005/8/layout/orgChart1"/>
    <dgm:cxn modelId="{DB250FD6-A094-43FA-B3F0-0B9102F2DE1C}" srcId="{45CA6D9E-240D-4D17-B94A-56A96561B4A6}" destId="{0F7FFD1F-B4A9-4DFF-8A8B-3CB263923856}" srcOrd="0" destOrd="0" parTransId="{E655FD17-E0AA-4821-83B1-E8A2A781CDCF}" sibTransId="{3219C6EA-CCD4-4D36-94CD-5BC73091D94E}"/>
    <dgm:cxn modelId="{25A22A96-AC2A-4191-95DF-D25338D19FA4}" type="presOf" srcId="{7643DF08-D21D-472B-8A2B-6DF80B6BA17B}" destId="{84F279E3-BCBF-4800-AA7D-C1BCAC1F56C2}" srcOrd="1" destOrd="0" presId="urn:microsoft.com/office/officeart/2005/8/layout/orgChart1"/>
    <dgm:cxn modelId="{C472026B-290E-4BE8-AAB3-5C5D5F32A99A}" type="presOf" srcId="{04765D88-E44E-4543-9D27-35B8A0896595}" destId="{C2D4BE64-9C99-453F-9300-550A320B16F6}" srcOrd="0" destOrd="0" presId="urn:microsoft.com/office/officeart/2005/8/layout/orgChart1"/>
    <dgm:cxn modelId="{942B1520-DEB8-48F5-8955-F5343D04C55C}" type="presOf" srcId="{7643DF08-D21D-472B-8A2B-6DF80B6BA17B}" destId="{B0C8C01D-A800-41DF-9722-78181303771A}" srcOrd="0" destOrd="0" presId="urn:microsoft.com/office/officeart/2005/8/layout/orgChart1"/>
    <dgm:cxn modelId="{AEB2A6C0-EF84-4DF3-8DF6-4B93359423FB}" srcId="{0F7FFD1F-B4A9-4DFF-8A8B-3CB263923856}" destId="{7643DF08-D21D-472B-8A2B-6DF80B6BA17B}" srcOrd="3" destOrd="0" parTransId="{7A4FABBF-14D3-4E7D-BD14-6F2B6903AA49}" sibTransId="{000199AF-C0F3-4EDA-BB19-D5C997E2DB94}"/>
    <dgm:cxn modelId="{A6B2685D-4D76-4447-92D8-6E45E411C98D}" type="presParOf" srcId="{50AD6892-574E-444B-BB8D-D69A418A4558}" destId="{4A984C14-9E5D-440B-9DC4-EA4475C2D7C1}" srcOrd="0" destOrd="0" presId="urn:microsoft.com/office/officeart/2005/8/layout/orgChart1"/>
    <dgm:cxn modelId="{2CF4106D-DD22-480D-9361-7CD4314F88E1}" type="presParOf" srcId="{4A984C14-9E5D-440B-9DC4-EA4475C2D7C1}" destId="{5C75C332-EA51-49BA-885F-C8C3315B54F7}" srcOrd="0" destOrd="0" presId="urn:microsoft.com/office/officeart/2005/8/layout/orgChart1"/>
    <dgm:cxn modelId="{6C76B86F-BD3A-430F-A6A7-B6A5A0784291}" type="presParOf" srcId="{5C75C332-EA51-49BA-885F-C8C3315B54F7}" destId="{3415B9BF-A11E-42C3-8905-FCDA1C9EA989}" srcOrd="0" destOrd="0" presId="urn:microsoft.com/office/officeart/2005/8/layout/orgChart1"/>
    <dgm:cxn modelId="{52FFB291-A007-4DC2-BD16-B810205227C3}" type="presParOf" srcId="{5C75C332-EA51-49BA-885F-C8C3315B54F7}" destId="{BECF4EE9-5982-4CA5-9021-9588604DFD89}" srcOrd="1" destOrd="0" presId="urn:microsoft.com/office/officeart/2005/8/layout/orgChart1"/>
    <dgm:cxn modelId="{ACF6D86E-7D6E-42C1-9200-595AAA3D7323}" type="presParOf" srcId="{4A984C14-9E5D-440B-9DC4-EA4475C2D7C1}" destId="{CF624F15-A70E-4105-9662-5683D45BCF70}" srcOrd="1" destOrd="0" presId="urn:microsoft.com/office/officeart/2005/8/layout/orgChart1"/>
    <dgm:cxn modelId="{EF19EC86-F9D1-4BB5-9F95-0FDB2C757210}" type="presParOf" srcId="{CF624F15-A70E-4105-9662-5683D45BCF70}" destId="{C2D4BE64-9C99-453F-9300-550A320B16F6}" srcOrd="0" destOrd="0" presId="urn:microsoft.com/office/officeart/2005/8/layout/orgChart1"/>
    <dgm:cxn modelId="{23147A55-6302-4897-AD47-110DB18FC9FC}" type="presParOf" srcId="{CF624F15-A70E-4105-9662-5683D45BCF70}" destId="{1232E78E-5836-400B-8987-C93DE7A7538A}" srcOrd="1" destOrd="0" presId="urn:microsoft.com/office/officeart/2005/8/layout/orgChart1"/>
    <dgm:cxn modelId="{7843EEE5-965B-4224-BE2C-DCFEB8923E6E}" type="presParOf" srcId="{1232E78E-5836-400B-8987-C93DE7A7538A}" destId="{F0C05533-E242-48FA-BE36-A63AA0FA2ED3}" srcOrd="0" destOrd="0" presId="urn:microsoft.com/office/officeart/2005/8/layout/orgChart1"/>
    <dgm:cxn modelId="{DC12DAD0-E41D-4275-9B83-AC6D067D3992}" type="presParOf" srcId="{F0C05533-E242-48FA-BE36-A63AA0FA2ED3}" destId="{34C3D20F-FB1E-4C40-B613-816D27A5584F}" srcOrd="0" destOrd="0" presId="urn:microsoft.com/office/officeart/2005/8/layout/orgChart1"/>
    <dgm:cxn modelId="{1F52DB5F-704A-4AB9-A2F8-033545CF6A21}" type="presParOf" srcId="{F0C05533-E242-48FA-BE36-A63AA0FA2ED3}" destId="{B49C175C-2B86-4B2E-9723-BDE4DA0F0139}" srcOrd="1" destOrd="0" presId="urn:microsoft.com/office/officeart/2005/8/layout/orgChart1"/>
    <dgm:cxn modelId="{DC95F248-9500-4F6C-A0A0-46BFE37A702C}" type="presParOf" srcId="{1232E78E-5836-400B-8987-C93DE7A7538A}" destId="{C65CF6FC-E9F8-418A-A1E2-5C32FEBFB101}" srcOrd="1" destOrd="0" presId="urn:microsoft.com/office/officeart/2005/8/layout/orgChart1"/>
    <dgm:cxn modelId="{04F70A90-DE12-43C8-900F-7C9977CE3F3E}" type="presParOf" srcId="{1232E78E-5836-400B-8987-C93DE7A7538A}" destId="{B84D262B-054F-48CE-88EA-CE3B5CAFA8C3}" srcOrd="2" destOrd="0" presId="urn:microsoft.com/office/officeart/2005/8/layout/orgChart1"/>
    <dgm:cxn modelId="{CE2DF66F-B561-4482-9431-BF14444D93A5}" type="presParOf" srcId="{CF624F15-A70E-4105-9662-5683D45BCF70}" destId="{944B6790-D7A8-464D-8570-6EA5E1F5EEC3}" srcOrd="2" destOrd="0" presId="urn:microsoft.com/office/officeart/2005/8/layout/orgChart1"/>
    <dgm:cxn modelId="{9BC46122-7861-4A86-8AEF-0629CBAE1E94}" type="presParOf" srcId="{CF624F15-A70E-4105-9662-5683D45BCF70}" destId="{A945202F-FBA0-45AC-83DB-0ED21C14BA40}" srcOrd="3" destOrd="0" presId="urn:microsoft.com/office/officeart/2005/8/layout/orgChart1"/>
    <dgm:cxn modelId="{039E8E77-285E-4729-A076-326B92215BDC}" type="presParOf" srcId="{A945202F-FBA0-45AC-83DB-0ED21C14BA40}" destId="{FFCBAAD5-13CC-4DFD-886D-0906034A04AC}" srcOrd="0" destOrd="0" presId="urn:microsoft.com/office/officeart/2005/8/layout/orgChart1"/>
    <dgm:cxn modelId="{FEA6D879-F3B6-4BBA-BE8B-741C71FBD7F2}" type="presParOf" srcId="{FFCBAAD5-13CC-4DFD-886D-0906034A04AC}" destId="{0DE8F0D2-A6CA-4E08-B3B0-5F6961741C69}" srcOrd="0" destOrd="0" presId="urn:microsoft.com/office/officeart/2005/8/layout/orgChart1"/>
    <dgm:cxn modelId="{01FE3051-A4E6-4998-8460-72AE07EED6F3}" type="presParOf" srcId="{FFCBAAD5-13CC-4DFD-886D-0906034A04AC}" destId="{22595046-6D55-4EA0-AF13-685F8233275F}" srcOrd="1" destOrd="0" presId="urn:microsoft.com/office/officeart/2005/8/layout/orgChart1"/>
    <dgm:cxn modelId="{A5979DB3-0391-488F-820E-7133BEFB7E08}" type="presParOf" srcId="{A945202F-FBA0-45AC-83DB-0ED21C14BA40}" destId="{88D59208-020C-4986-A16F-D1C1720AADFF}" srcOrd="1" destOrd="0" presId="urn:microsoft.com/office/officeart/2005/8/layout/orgChart1"/>
    <dgm:cxn modelId="{60254E38-52C2-42E7-9FF1-9BAA80C0775B}" type="presParOf" srcId="{A945202F-FBA0-45AC-83DB-0ED21C14BA40}" destId="{2031341D-2DE9-40F7-B402-D1BC658D2739}" srcOrd="2" destOrd="0" presId="urn:microsoft.com/office/officeart/2005/8/layout/orgChart1"/>
    <dgm:cxn modelId="{68C8C051-9FBD-41FC-8C89-AAA7184C96CC}" type="presParOf" srcId="{CF624F15-A70E-4105-9662-5683D45BCF70}" destId="{4F5D54AC-2BA8-4284-8308-CEDFCD866561}" srcOrd="4" destOrd="0" presId="urn:microsoft.com/office/officeart/2005/8/layout/orgChart1"/>
    <dgm:cxn modelId="{1DEFFA21-5ABD-4E37-B638-F76224944A21}" type="presParOf" srcId="{CF624F15-A70E-4105-9662-5683D45BCF70}" destId="{A8205FC6-B96F-49DC-AB0D-706B5ED8D7F4}" srcOrd="5" destOrd="0" presId="urn:microsoft.com/office/officeart/2005/8/layout/orgChart1"/>
    <dgm:cxn modelId="{FFC56681-D2A5-47FD-A1F1-1006F41D96ED}" type="presParOf" srcId="{A8205FC6-B96F-49DC-AB0D-706B5ED8D7F4}" destId="{BB5872FF-E2BC-41E0-A215-0823B074E865}" srcOrd="0" destOrd="0" presId="urn:microsoft.com/office/officeart/2005/8/layout/orgChart1"/>
    <dgm:cxn modelId="{C0C49EAF-7042-4933-AE36-668296910D11}" type="presParOf" srcId="{BB5872FF-E2BC-41E0-A215-0823B074E865}" destId="{1E2E0FF9-C07E-4D4D-A534-905E3DB9C224}" srcOrd="0" destOrd="0" presId="urn:microsoft.com/office/officeart/2005/8/layout/orgChart1"/>
    <dgm:cxn modelId="{59087F7B-59B7-44CF-B7A9-6CDFA3A709F5}" type="presParOf" srcId="{BB5872FF-E2BC-41E0-A215-0823B074E865}" destId="{2236AA01-6358-4584-9CC3-33D6E00593DE}" srcOrd="1" destOrd="0" presId="urn:microsoft.com/office/officeart/2005/8/layout/orgChart1"/>
    <dgm:cxn modelId="{C7C9E457-3B37-44F4-B85A-F898B6A931A9}" type="presParOf" srcId="{A8205FC6-B96F-49DC-AB0D-706B5ED8D7F4}" destId="{00148C20-E1CC-4313-A7D5-96EFE2467893}" srcOrd="1" destOrd="0" presId="urn:microsoft.com/office/officeart/2005/8/layout/orgChart1"/>
    <dgm:cxn modelId="{32769B16-2035-41DA-B53C-87C36597E1DE}" type="presParOf" srcId="{A8205FC6-B96F-49DC-AB0D-706B5ED8D7F4}" destId="{2020EC36-623D-4A79-ADC1-23B561C44E09}" srcOrd="2" destOrd="0" presId="urn:microsoft.com/office/officeart/2005/8/layout/orgChart1"/>
    <dgm:cxn modelId="{2FB3CB5D-FEEA-4542-815A-3D25D8405464}" type="presParOf" srcId="{CF624F15-A70E-4105-9662-5683D45BCF70}" destId="{F7C1C143-A7FC-4F11-B968-E535A6A115EF}" srcOrd="6" destOrd="0" presId="urn:microsoft.com/office/officeart/2005/8/layout/orgChart1"/>
    <dgm:cxn modelId="{6896CB40-A43E-4B89-B682-E1CA7BBFF0F9}" type="presParOf" srcId="{CF624F15-A70E-4105-9662-5683D45BCF70}" destId="{23267868-4A57-4259-9E4E-DBC57F943DDF}" srcOrd="7" destOrd="0" presId="urn:microsoft.com/office/officeart/2005/8/layout/orgChart1"/>
    <dgm:cxn modelId="{AB8E48DC-0FBB-4F5E-AF22-7655E96F94EE}" type="presParOf" srcId="{23267868-4A57-4259-9E4E-DBC57F943DDF}" destId="{1D249B61-CFB3-4447-AAC1-A87EA232FAAD}" srcOrd="0" destOrd="0" presId="urn:microsoft.com/office/officeart/2005/8/layout/orgChart1"/>
    <dgm:cxn modelId="{9961C77E-A51C-414E-A492-8E4FC299DFA5}" type="presParOf" srcId="{1D249B61-CFB3-4447-AAC1-A87EA232FAAD}" destId="{B0C8C01D-A800-41DF-9722-78181303771A}" srcOrd="0" destOrd="0" presId="urn:microsoft.com/office/officeart/2005/8/layout/orgChart1"/>
    <dgm:cxn modelId="{AC52A59B-9C65-41B6-A192-40664E7F55E6}" type="presParOf" srcId="{1D249B61-CFB3-4447-AAC1-A87EA232FAAD}" destId="{84F279E3-BCBF-4800-AA7D-C1BCAC1F56C2}" srcOrd="1" destOrd="0" presId="urn:microsoft.com/office/officeart/2005/8/layout/orgChart1"/>
    <dgm:cxn modelId="{1BE45536-A0C4-41BD-A6BF-7119019CDF8A}" type="presParOf" srcId="{23267868-4A57-4259-9E4E-DBC57F943DDF}" destId="{81829C09-70F1-40C3-964B-E8DDFFD9CAA2}" srcOrd="1" destOrd="0" presId="urn:microsoft.com/office/officeart/2005/8/layout/orgChart1"/>
    <dgm:cxn modelId="{C6EF9248-3687-4154-8D0A-0829E39609F6}" type="presParOf" srcId="{23267868-4A57-4259-9E4E-DBC57F943DDF}" destId="{D97E69BD-822D-4B05-AC7F-B8E4EDCDC751}" srcOrd="2" destOrd="0" presId="urn:microsoft.com/office/officeart/2005/8/layout/orgChart1"/>
    <dgm:cxn modelId="{EE68F9B4-E23A-496F-A744-93F5258EE404}" type="presParOf" srcId="{4A984C14-9E5D-440B-9DC4-EA4475C2D7C1}" destId="{E9738CF2-A3BD-4E3F-A458-6FCDCCC59D7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1C143-A7FC-4F11-B968-E535A6A115EF}">
      <dsp:nvSpPr>
        <dsp:cNvPr id="0" name=""/>
        <dsp:cNvSpPr/>
      </dsp:nvSpPr>
      <dsp:spPr>
        <a:xfrm>
          <a:off x="2826084" y="1717702"/>
          <a:ext cx="2242100" cy="245229"/>
        </a:xfrm>
        <a:custGeom>
          <a:avLst/>
          <a:gdLst/>
          <a:ahLst/>
          <a:cxnLst/>
          <a:rect l="0" t="0" r="0" b="0"/>
          <a:pathLst>
            <a:path>
              <a:moveTo>
                <a:pt x="0" y="0"/>
              </a:moveTo>
              <a:lnTo>
                <a:pt x="0" y="122614"/>
              </a:lnTo>
              <a:lnTo>
                <a:pt x="2242100" y="122614"/>
              </a:lnTo>
              <a:lnTo>
                <a:pt x="2242100" y="245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5D54AC-2BA8-4284-8308-CEDFCD866561}">
      <dsp:nvSpPr>
        <dsp:cNvPr id="0" name=""/>
        <dsp:cNvSpPr/>
      </dsp:nvSpPr>
      <dsp:spPr>
        <a:xfrm>
          <a:off x="2826084" y="1717702"/>
          <a:ext cx="829109" cy="245229"/>
        </a:xfrm>
        <a:custGeom>
          <a:avLst/>
          <a:gdLst/>
          <a:ahLst/>
          <a:cxnLst/>
          <a:rect l="0" t="0" r="0" b="0"/>
          <a:pathLst>
            <a:path>
              <a:moveTo>
                <a:pt x="0" y="0"/>
              </a:moveTo>
              <a:lnTo>
                <a:pt x="0" y="122614"/>
              </a:lnTo>
              <a:lnTo>
                <a:pt x="829109" y="122614"/>
              </a:lnTo>
              <a:lnTo>
                <a:pt x="829109" y="245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4B6790-D7A8-464D-8570-6EA5E1F5EEC3}">
      <dsp:nvSpPr>
        <dsp:cNvPr id="0" name=""/>
        <dsp:cNvSpPr/>
      </dsp:nvSpPr>
      <dsp:spPr>
        <a:xfrm>
          <a:off x="2119588" y="1717702"/>
          <a:ext cx="706495" cy="245229"/>
        </a:xfrm>
        <a:custGeom>
          <a:avLst/>
          <a:gdLst/>
          <a:ahLst/>
          <a:cxnLst/>
          <a:rect l="0" t="0" r="0" b="0"/>
          <a:pathLst>
            <a:path>
              <a:moveTo>
                <a:pt x="706495" y="0"/>
              </a:moveTo>
              <a:lnTo>
                <a:pt x="706495" y="122614"/>
              </a:lnTo>
              <a:lnTo>
                <a:pt x="0" y="122614"/>
              </a:lnTo>
              <a:lnTo>
                <a:pt x="0" y="245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D4BE64-9C99-453F-9300-550A320B16F6}">
      <dsp:nvSpPr>
        <dsp:cNvPr id="0" name=""/>
        <dsp:cNvSpPr/>
      </dsp:nvSpPr>
      <dsp:spPr>
        <a:xfrm>
          <a:off x="583983" y="1717702"/>
          <a:ext cx="2242100" cy="245229"/>
        </a:xfrm>
        <a:custGeom>
          <a:avLst/>
          <a:gdLst/>
          <a:ahLst/>
          <a:cxnLst/>
          <a:rect l="0" t="0" r="0" b="0"/>
          <a:pathLst>
            <a:path>
              <a:moveTo>
                <a:pt x="2242100" y="0"/>
              </a:moveTo>
              <a:lnTo>
                <a:pt x="2242100" y="122614"/>
              </a:lnTo>
              <a:lnTo>
                <a:pt x="0" y="122614"/>
              </a:lnTo>
              <a:lnTo>
                <a:pt x="0" y="245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15B9BF-A11E-42C3-8905-FCDA1C9EA989}">
      <dsp:nvSpPr>
        <dsp:cNvPr id="0" name=""/>
        <dsp:cNvSpPr/>
      </dsp:nvSpPr>
      <dsp:spPr>
        <a:xfrm>
          <a:off x="2181246" y="1133822"/>
          <a:ext cx="1289674" cy="583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a:solidFill>
                <a:schemeClr val="accent4"/>
              </a:solidFill>
            </a:rPr>
            <a:t>Hållbar plastanvändning</a:t>
          </a:r>
          <a:endParaRPr lang="sv-SE" sz="1300" kern="1200">
            <a:solidFill>
              <a:schemeClr val="accent4"/>
            </a:solidFill>
            <a:latin typeface="Arial"/>
            <a:cs typeface="Arial"/>
          </a:endParaRPr>
        </a:p>
      </dsp:txBody>
      <dsp:txXfrm>
        <a:off x="2181246" y="1133822"/>
        <a:ext cx="1289674" cy="583880"/>
      </dsp:txXfrm>
    </dsp:sp>
    <dsp:sp modelId="{34C3D20F-FB1E-4C40-B613-816D27A5584F}">
      <dsp:nvSpPr>
        <dsp:cNvPr id="0" name=""/>
        <dsp:cNvSpPr/>
      </dsp:nvSpPr>
      <dsp:spPr>
        <a:xfrm>
          <a:off x="103" y="1962932"/>
          <a:ext cx="1167760" cy="583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a:solidFill>
                <a:schemeClr val="accent4"/>
              </a:solidFill>
            </a:rPr>
            <a:t>Smartare användning</a:t>
          </a:r>
        </a:p>
      </dsp:txBody>
      <dsp:txXfrm>
        <a:off x="103" y="1962932"/>
        <a:ext cx="1167760" cy="583880"/>
      </dsp:txXfrm>
    </dsp:sp>
    <dsp:sp modelId="{0DE8F0D2-A6CA-4E08-B3B0-5F6961741C69}">
      <dsp:nvSpPr>
        <dsp:cNvPr id="0" name=""/>
        <dsp:cNvSpPr/>
      </dsp:nvSpPr>
      <dsp:spPr>
        <a:xfrm>
          <a:off x="1413093" y="1962932"/>
          <a:ext cx="1412990" cy="5880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a:solidFill>
                <a:schemeClr val="accent4"/>
              </a:solidFill>
            </a:rPr>
            <a:t>Ökad och säker materialåtervinning</a:t>
          </a:r>
        </a:p>
      </dsp:txBody>
      <dsp:txXfrm>
        <a:off x="1413093" y="1962932"/>
        <a:ext cx="1412990" cy="588066"/>
      </dsp:txXfrm>
    </dsp:sp>
    <dsp:sp modelId="{1E2E0FF9-C07E-4D4D-A534-905E3DB9C224}">
      <dsp:nvSpPr>
        <dsp:cNvPr id="0" name=""/>
        <dsp:cNvSpPr/>
      </dsp:nvSpPr>
      <dsp:spPr>
        <a:xfrm>
          <a:off x="3071313" y="1962932"/>
          <a:ext cx="1167760" cy="583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a:solidFill>
                <a:schemeClr val="accent4"/>
              </a:solidFill>
            </a:rPr>
            <a:t>Förnybara material</a:t>
          </a:r>
        </a:p>
      </dsp:txBody>
      <dsp:txXfrm>
        <a:off x="3071313" y="1962932"/>
        <a:ext cx="1167760" cy="583880"/>
      </dsp:txXfrm>
    </dsp:sp>
    <dsp:sp modelId="{B0C8C01D-A800-41DF-9722-78181303771A}">
      <dsp:nvSpPr>
        <dsp:cNvPr id="0" name=""/>
        <dsp:cNvSpPr/>
      </dsp:nvSpPr>
      <dsp:spPr>
        <a:xfrm>
          <a:off x="4484303" y="1962932"/>
          <a:ext cx="1167760" cy="583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sv-SE" sz="1300" kern="1200">
              <a:solidFill>
                <a:schemeClr val="accent4"/>
              </a:solidFill>
            </a:rPr>
            <a:t>Ingen nedskräpning</a:t>
          </a:r>
        </a:p>
      </dsp:txBody>
      <dsp:txXfrm>
        <a:off x="4484303" y="1962932"/>
        <a:ext cx="1167760" cy="5838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EB1C1-7912-4128-8F59-E4FDB819E69B}" type="datetimeFigureOut">
              <a:rPr lang="sv-SE" smtClean="0"/>
              <a:t>2020-04-27</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69B6E-922D-428C-B0DB-CD28BD85708C}" type="slidenum">
              <a:rPr lang="sv-SE" smtClean="0"/>
              <a:t>‹#›</a:t>
            </a:fld>
            <a:endParaRPr lang="sv-SE"/>
          </a:p>
        </p:txBody>
      </p:sp>
    </p:spTree>
    <p:extLst>
      <p:ext uri="{BB962C8B-B14F-4D97-AF65-F5344CB8AC3E}">
        <p14:creationId xmlns:p14="http://schemas.microsoft.com/office/powerpoint/2010/main" val="342398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retsloppsplangavleborg.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ata.consilium.europa.eu/doc/document/PE-11-2019-REV-1/sv/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materialet är tänkt som stöd för dig/er</a:t>
            </a:r>
            <a:r>
              <a:rPr lang="sv-SE" baseline="0" dirty="0"/>
              <a:t> som vill börja se över er plastanvändning i er organisation. Materialet är utformat så att det passar att använda det under ett förslagsvis APT möte. </a:t>
            </a:r>
          </a:p>
          <a:p>
            <a:endParaRPr lang="sv-SE" baseline="0" dirty="0"/>
          </a:p>
          <a:p>
            <a:r>
              <a:rPr lang="sv-SE" baseline="0" dirty="0"/>
              <a:t>I Innehållsförteckningen ser ni upplägget på presentationen där ni själva kan välja vad som är relevant för just er att gå igenom, alternativt dela upp det på flera mötestillfällen. </a:t>
            </a:r>
            <a:endParaRPr lang="sv-SE" dirty="0"/>
          </a:p>
        </p:txBody>
      </p:sp>
      <p:sp>
        <p:nvSpPr>
          <p:cNvPr id="4" name="Platshållare för bildnummer 3"/>
          <p:cNvSpPr>
            <a:spLocks noGrp="1"/>
          </p:cNvSpPr>
          <p:nvPr>
            <p:ph type="sldNum" sz="quarter" idx="10"/>
          </p:nvPr>
        </p:nvSpPr>
        <p:spPr/>
        <p:txBody>
          <a:bodyPr/>
          <a:lstStyle/>
          <a:p>
            <a:fld id="{44B0AFA8-8463-493E-AE97-3A20ED53BBA3}" type="slidenum">
              <a:rPr lang="sv-SE" smtClean="0"/>
              <a:t>2</a:t>
            </a:fld>
            <a:endParaRPr lang="sv-SE"/>
          </a:p>
        </p:txBody>
      </p:sp>
    </p:spTree>
    <p:extLst>
      <p:ext uri="{BB962C8B-B14F-4D97-AF65-F5344CB8AC3E}">
        <p14:creationId xmlns:p14="http://schemas.microsoft.com/office/powerpoint/2010/main" val="3756269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cs typeface="Calibri"/>
              </a:rPr>
              <a:t>Tycker</a:t>
            </a:r>
            <a:r>
              <a:rPr lang="en-US">
                <a:cs typeface="Calibri"/>
              </a:rPr>
              <a:t> vi ger lite </a:t>
            </a:r>
            <a:r>
              <a:rPr lang="en-US" err="1">
                <a:cs typeface="Calibri"/>
              </a:rPr>
              <a:t>exempel</a:t>
            </a:r>
            <a:r>
              <a:rPr lang="en-US">
                <a:cs typeface="Calibri"/>
              </a:rPr>
              <a:t> </a:t>
            </a:r>
            <a:r>
              <a:rPr lang="en-US" err="1">
                <a:cs typeface="Calibri"/>
              </a:rPr>
              <a:t>för</a:t>
            </a:r>
            <a:r>
              <a:rPr lang="en-US">
                <a:cs typeface="Calibri"/>
              </a:rPr>
              <a:t> </a:t>
            </a:r>
            <a:r>
              <a:rPr lang="en-US" err="1">
                <a:cs typeface="Calibri"/>
              </a:rPr>
              <a:t>varje</a:t>
            </a:r>
            <a:r>
              <a:rPr lang="en-US">
                <a:cs typeface="Calibri"/>
              </a:rPr>
              <a:t> </a:t>
            </a:r>
            <a:r>
              <a:rPr lang="en-US" err="1">
                <a:cs typeface="Calibri"/>
              </a:rPr>
              <a:t>steg</a:t>
            </a:r>
            <a:r>
              <a:rPr lang="en-US">
                <a:cs typeface="Calibri"/>
              </a:rPr>
              <a:t>!</a:t>
            </a:r>
          </a:p>
        </p:txBody>
      </p:sp>
      <p:sp>
        <p:nvSpPr>
          <p:cNvPr id="4" name="Platshållare för bildnummer 3"/>
          <p:cNvSpPr>
            <a:spLocks noGrp="1"/>
          </p:cNvSpPr>
          <p:nvPr>
            <p:ph type="sldNum" sz="quarter" idx="5"/>
          </p:nvPr>
        </p:nvSpPr>
        <p:spPr/>
        <p:txBody>
          <a:bodyPr/>
          <a:lstStyle/>
          <a:p>
            <a:fld id="{9F469B6E-922D-428C-B0DB-CD28BD85708C}" type="slidenum">
              <a:rPr lang="sv-SE" smtClean="0"/>
              <a:t>22</a:t>
            </a:fld>
            <a:endParaRPr lang="sv-SE"/>
          </a:p>
        </p:txBody>
      </p:sp>
    </p:spTree>
    <p:extLst>
      <p:ext uri="{BB962C8B-B14F-4D97-AF65-F5344CB8AC3E}">
        <p14:creationId xmlns:p14="http://schemas.microsoft.com/office/powerpoint/2010/main" val="423545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Calibri"/>
                <a:cs typeface="Calibri"/>
              </a:rPr>
              <a:t>Det första</a:t>
            </a:r>
            <a:r>
              <a:rPr lang="sv-SE" baseline="0">
                <a:latin typeface="Calibri"/>
                <a:cs typeface="Calibri"/>
              </a:rPr>
              <a:t> man bör göra är en inventering av de plastprodukter som man använder inom sin verksamhet.</a:t>
            </a:r>
            <a:r>
              <a:rPr lang="sv-SE">
                <a:latin typeface="Calibri"/>
                <a:cs typeface="Calibri"/>
              </a:rPr>
              <a:t> Vi har upprättat en checklista som är enkel att använda vid inventeringen. </a:t>
            </a:r>
            <a:r>
              <a:rPr lang="sv-SE" baseline="0">
                <a:latin typeface="Calibri"/>
                <a:cs typeface="Calibri"/>
              </a:rPr>
              <a:t>Denna syftar </a:t>
            </a:r>
            <a:r>
              <a:rPr lang="sv-SE">
                <a:latin typeface="Calibri"/>
                <a:cs typeface="Calibri"/>
              </a:rPr>
              <a:t>till att man får en bra överblick över vad det är för plast man har i sin verksamhet, vilken mängd samt vart man köper in det ifrån. </a:t>
            </a:r>
            <a:endParaRPr lang="sv-SE" baseline="0">
              <a:latin typeface="Calibri"/>
              <a:cs typeface="Calibri"/>
            </a:endParaRPr>
          </a:p>
          <a:p>
            <a:endParaRPr lang="sv-SE" baseline="0">
              <a:latin typeface="Calibri"/>
              <a:cs typeface="Calibri"/>
            </a:endParaRPr>
          </a:p>
          <a:p>
            <a:r>
              <a:rPr lang="sv-SE">
                <a:latin typeface="Calibri"/>
                <a:cs typeface="Calibri"/>
              </a:rPr>
              <a:t>Checklistan finns tillgänglig</a:t>
            </a:r>
            <a:r>
              <a:rPr lang="sv-SE" baseline="0">
                <a:latin typeface="Calibri"/>
                <a:cs typeface="Calibri"/>
              </a:rPr>
              <a:t> i </a:t>
            </a:r>
            <a:r>
              <a:rPr lang="sv-SE" baseline="0" err="1">
                <a:latin typeface="Calibri"/>
                <a:cs typeface="Calibri"/>
              </a:rPr>
              <a:t>excel</a:t>
            </a:r>
            <a:r>
              <a:rPr lang="sv-SE" baseline="0">
                <a:latin typeface="Calibri"/>
                <a:cs typeface="Calibri"/>
              </a:rPr>
              <a:t> och </a:t>
            </a:r>
            <a:r>
              <a:rPr lang="sv-SE" baseline="0" err="1">
                <a:latin typeface="Calibri"/>
                <a:cs typeface="Calibri"/>
              </a:rPr>
              <a:t>word</a:t>
            </a:r>
            <a:r>
              <a:rPr lang="sv-SE" baseline="0">
                <a:latin typeface="Calibri"/>
                <a:cs typeface="Calibri"/>
              </a:rPr>
              <a:t> på:</a:t>
            </a:r>
            <a:r>
              <a:rPr lang="sv-SE">
                <a:latin typeface="Calibri"/>
                <a:cs typeface="Calibri"/>
              </a:rPr>
              <a:t> </a:t>
            </a:r>
            <a:r>
              <a:rPr lang="sv-SE">
                <a:hlinkClick r:id="rId3"/>
              </a:rPr>
              <a:t>https://www.kretsloppsplangavleborg.se/</a:t>
            </a:r>
            <a:r>
              <a:rPr lang="sv-SE"/>
              <a:t> </a:t>
            </a:r>
            <a:endParaRPr lang="sv-SE">
              <a:cs typeface="Calibri"/>
            </a:endParaRPr>
          </a:p>
        </p:txBody>
      </p:sp>
      <p:sp>
        <p:nvSpPr>
          <p:cNvPr id="4" name="Platshållare för bildnummer 3"/>
          <p:cNvSpPr>
            <a:spLocks noGrp="1"/>
          </p:cNvSpPr>
          <p:nvPr>
            <p:ph type="sldNum" sz="quarter" idx="5"/>
          </p:nvPr>
        </p:nvSpPr>
        <p:spPr/>
        <p:txBody>
          <a:bodyPr/>
          <a:lstStyle/>
          <a:p>
            <a:pPr>
              <a:defRPr/>
            </a:pPr>
            <a:fld id="{CA360625-A0C0-40FE-9D3E-8E2E132B6458}" type="slidenum">
              <a:rPr lang="sv-SE"/>
              <a:pPr>
                <a:defRPr/>
              </a:pPr>
              <a:t>23</a:t>
            </a:fld>
            <a:endParaRPr lang="sv-SE"/>
          </a:p>
        </p:txBody>
      </p:sp>
    </p:spTree>
    <p:extLst>
      <p:ext uri="{BB962C8B-B14F-4D97-AF65-F5344CB8AC3E}">
        <p14:creationId xmlns:p14="http://schemas.microsoft.com/office/powerpoint/2010/main" val="304715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atin typeface="Arial"/>
              <a:cs typeface="Arial"/>
            </a:endParaRPr>
          </a:p>
          <a:p>
            <a:endParaRPr lang="en-US">
              <a:cs typeface="Calibri"/>
            </a:endParaRPr>
          </a:p>
        </p:txBody>
      </p:sp>
      <p:sp>
        <p:nvSpPr>
          <p:cNvPr id="4" name="Platshållare för bildnummer 3"/>
          <p:cNvSpPr>
            <a:spLocks noGrp="1"/>
          </p:cNvSpPr>
          <p:nvPr>
            <p:ph type="sldNum" sz="quarter" idx="5"/>
          </p:nvPr>
        </p:nvSpPr>
        <p:spPr/>
        <p:txBody>
          <a:bodyPr/>
          <a:lstStyle/>
          <a:p>
            <a:fld id="{9F469B6E-922D-428C-B0DB-CD28BD85708C}" type="slidenum">
              <a:rPr lang="sv-SE" smtClean="0"/>
              <a:t>24</a:t>
            </a:fld>
            <a:endParaRPr lang="sv-SE"/>
          </a:p>
        </p:txBody>
      </p:sp>
    </p:spTree>
    <p:extLst>
      <p:ext uri="{BB962C8B-B14F-4D97-AF65-F5344CB8AC3E}">
        <p14:creationId xmlns:p14="http://schemas.microsoft.com/office/powerpoint/2010/main" val="26142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atin typeface="Arial"/>
              <a:cs typeface="Arial"/>
            </a:endParaRPr>
          </a:p>
          <a:p>
            <a:endParaRPr lang="en-US">
              <a:cs typeface="Calibri"/>
            </a:endParaRPr>
          </a:p>
        </p:txBody>
      </p:sp>
      <p:sp>
        <p:nvSpPr>
          <p:cNvPr id="4" name="Platshållare för bildnummer 3"/>
          <p:cNvSpPr>
            <a:spLocks noGrp="1"/>
          </p:cNvSpPr>
          <p:nvPr>
            <p:ph type="sldNum" sz="quarter" idx="5"/>
          </p:nvPr>
        </p:nvSpPr>
        <p:spPr/>
        <p:txBody>
          <a:bodyPr/>
          <a:lstStyle/>
          <a:p>
            <a:fld id="{9F469B6E-922D-428C-B0DB-CD28BD85708C}" type="slidenum">
              <a:rPr lang="sv-SE" smtClean="0"/>
              <a:t>25</a:t>
            </a:fld>
            <a:endParaRPr lang="sv-SE"/>
          </a:p>
        </p:txBody>
      </p:sp>
    </p:spTree>
    <p:extLst>
      <p:ext uri="{BB962C8B-B14F-4D97-AF65-F5344CB8AC3E}">
        <p14:creationId xmlns:p14="http://schemas.microsoft.com/office/powerpoint/2010/main" val="117371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Kranmärkning - Ett initiativ som startades från början av Göteborgs stad Kretslopp och Vatten som arbetar med att minska användandet av köpt vatten. </a:t>
            </a:r>
            <a:r>
              <a:rPr lang="sv-SE" dirty="0" err="1"/>
              <a:t>Kranmärkt</a:t>
            </a:r>
            <a:r>
              <a:rPr lang="sv-SE" dirty="0"/>
              <a:t> är en nationell </a:t>
            </a:r>
            <a:r>
              <a:rPr lang="sv-SE" b="0" dirty="0" smtClean="0"/>
              <a:t>hållbarhetsmärkning med syfte att verksamheter är fria från flaskvatten och istället använder kranvatten.. </a:t>
            </a:r>
            <a:r>
              <a:rPr lang="sv-SE" b="0" dirty="0"/>
              <a:t>För mer information kontakta Gästrike Vatten. </a:t>
            </a:r>
          </a:p>
        </p:txBody>
      </p:sp>
      <p:sp>
        <p:nvSpPr>
          <p:cNvPr id="4" name="Platshållare för bildnummer 3"/>
          <p:cNvSpPr>
            <a:spLocks noGrp="1"/>
          </p:cNvSpPr>
          <p:nvPr>
            <p:ph type="sldNum" sz="quarter" idx="10"/>
          </p:nvPr>
        </p:nvSpPr>
        <p:spPr/>
        <p:txBody>
          <a:bodyPr/>
          <a:lstStyle/>
          <a:p>
            <a:fld id="{9F469B6E-922D-428C-B0DB-CD28BD85708C}" type="slidenum">
              <a:rPr lang="sv-SE" smtClean="0"/>
              <a:t>28</a:t>
            </a:fld>
            <a:endParaRPr lang="sv-SE"/>
          </a:p>
        </p:txBody>
      </p:sp>
    </p:spTree>
    <p:extLst>
      <p:ext uri="{BB962C8B-B14F-4D97-AF65-F5344CB8AC3E}">
        <p14:creationId xmlns:p14="http://schemas.microsoft.com/office/powerpoint/2010/main" val="380945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4B0AFA8-8463-493E-AE97-3A20ED53BBA3}" type="slidenum">
              <a:rPr lang="sv-SE" smtClean="0"/>
              <a:t>29</a:t>
            </a:fld>
            <a:endParaRPr lang="sv-SE"/>
          </a:p>
        </p:txBody>
      </p:sp>
    </p:spTree>
    <p:extLst>
      <p:ext uri="{BB962C8B-B14F-4D97-AF65-F5344CB8AC3E}">
        <p14:creationId xmlns:p14="http://schemas.microsoft.com/office/powerpoint/2010/main" val="55877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fld id="{CC05CF06-C2AA-4941-A639-F21A4EBE4756}" type="slidenum">
              <a:rPr lang="sv-SE" smtClean="0"/>
              <a:t>30</a:t>
            </a:fld>
            <a:endParaRPr lang="sv-SE"/>
          </a:p>
        </p:txBody>
      </p:sp>
    </p:spTree>
    <p:extLst>
      <p:ext uri="{BB962C8B-B14F-4D97-AF65-F5344CB8AC3E}">
        <p14:creationId xmlns:p14="http://schemas.microsoft.com/office/powerpoint/2010/main" val="112454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Region Gävleborg arbetar med att minska mängden fossil plast i sina </a:t>
            </a:r>
            <a:r>
              <a:rPr lang="sv-SE" dirty="0" smtClean="0">
                <a:cs typeface="Calibri"/>
              </a:rPr>
              <a:t>plastprodukter vid upphandling. </a:t>
            </a:r>
            <a:r>
              <a:rPr lang="sv-SE" dirty="0">
                <a:cs typeface="Calibri"/>
              </a:rPr>
              <a:t>De arbetar även aktivt med att ha färre produkter i sortimentet i syfte att minska förbrukningen samt onödigt användande.</a:t>
            </a:r>
            <a:r>
              <a:rPr lang="en-US" dirty="0">
                <a:cs typeface="Calibri"/>
              </a:rPr>
              <a:t> </a:t>
            </a:r>
          </a:p>
        </p:txBody>
      </p:sp>
      <p:sp>
        <p:nvSpPr>
          <p:cNvPr id="4" name="Platshållare för bildnummer 3"/>
          <p:cNvSpPr>
            <a:spLocks noGrp="1"/>
          </p:cNvSpPr>
          <p:nvPr>
            <p:ph type="sldNum" sz="quarter" idx="5"/>
          </p:nvPr>
        </p:nvSpPr>
        <p:spPr/>
        <p:txBody>
          <a:bodyPr/>
          <a:lstStyle/>
          <a:p>
            <a:fld id="{9F469B6E-922D-428C-B0DB-CD28BD85708C}" type="slidenum">
              <a:rPr lang="sv-SE" smtClean="0"/>
              <a:t>31</a:t>
            </a:fld>
            <a:endParaRPr lang="sv-SE"/>
          </a:p>
        </p:txBody>
      </p:sp>
    </p:spTree>
    <p:extLst>
      <p:ext uri="{BB962C8B-B14F-4D97-AF65-F5344CB8AC3E}">
        <p14:creationId xmlns:p14="http://schemas.microsoft.com/office/powerpoint/2010/main" val="26066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Nu är det dags att ta fram</a:t>
            </a:r>
            <a:r>
              <a:rPr lang="sv-SE" baseline="0" dirty="0" smtClean="0"/>
              <a:t> checklistan och göra er egen inventering. Ni hittar checklistan och instruktioner hur ni använder den på samma ställe som ni hittade den här presentationen. Ni väljer själva om ni använder Excel dokumentet eller Word dokument som är utskriftsvänlig. </a:t>
            </a:r>
            <a:endParaRPr lang="sv-SE" dirty="0"/>
          </a:p>
        </p:txBody>
      </p:sp>
      <p:sp>
        <p:nvSpPr>
          <p:cNvPr id="4" name="Platshållare för bildnummer 3"/>
          <p:cNvSpPr>
            <a:spLocks noGrp="1"/>
          </p:cNvSpPr>
          <p:nvPr>
            <p:ph type="sldNum" sz="quarter" idx="10"/>
          </p:nvPr>
        </p:nvSpPr>
        <p:spPr/>
        <p:txBody>
          <a:bodyPr/>
          <a:lstStyle/>
          <a:p>
            <a:fld id="{44B0AFA8-8463-493E-AE97-3A20ED53BBA3}" type="slidenum">
              <a:rPr lang="sv-SE" smtClean="0"/>
              <a:t>39</a:t>
            </a:fld>
            <a:endParaRPr lang="sv-SE"/>
          </a:p>
        </p:txBody>
      </p:sp>
    </p:spTree>
    <p:extLst>
      <p:ext uri="{BB962C8B-B14F-4D97-AF65-F5344CB8AC3E}">
        <p14:creationId xmlns:p14="http://schemas.microsoft.com/office/powerpoint/2010/main" val="153882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material är framtaget som en del i det klimatklivsfinansierade projektet ”Jakten på plasten Gävle”.</a:t>
            </a:r>
          </a:p>
        </p:txBody>
      </p:sp>
      <p:sp>
        <p:nvSpPr>
          <p:cNvPr id="4" name="Platshållare för bildnummer 3"/>
          <p:cNvSpPr>
            <a:spLocks noGrp="1"/>
          </p:cNvSpPr>
          <p:nvPr>
            <p:ph type="sldNum" sz="quarter" idx="10"/>
          </p:nvPr>
        </p:nvSpPr>
        <p:spPr/>
        <p:txBody>
          <a:bodyPr/>
          <a:lstStyle/>
          <a:p>
            <a:fld id="{9F469B6E-922D-428C-B0DB-CD28BD85708C}" type="slidenum">
              <a:rPr lang="sv-SE" smtClean="0"/>
              <a:t>4</a:t>
            </a:fld>
            <a:endParaRPr lang="sv-SE"/>
          </a:p>
        </p:txBody>
      </p:sp>
    </p:spTree>
    <p:extLst>
      <p:ext uri="{BB962C8B-B14F-4D97-AF65-F5344CB8AC3E}">
        <p14:creationId xmlns:p14="http://schemas.microsoft.com/office/powerpoint/2010/main" val="363608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här material är framtaget genom det klimatklivet finansierade</a:t>
            </a:r>
            <a:r>
              <a:rPr lang="sv-SE" baseline="0"/>
              <a:t> projektet Jakten på plasten.</a:t>
            </a:r>
          </a:p>
          <a:p>
            <a:endParaRPr lang="sv-SE" baseline="0"/>
          </a:p>
          <a:p>
            <a:r>
              <a:rPr lang="sv-SE" baseline="0"/>
              <a:t>Till vem riktar sig materialet till?</a:t>
            </a:r>
            <a:endParaRPr lang="sv-SE"/>
          </a:p>
        </p:txBody>
      </p:sp>
      <p:sp>
        <p:nvSpPr>
          <p:cNvPr id="4" name="Platshållare för bildnummer 3"/>
          <p:cNvSpPr>
            <a:spLocks noGrp="1"/>
          </p:cNvSpPr>
          <p:nvPr>
            <p:ph type="sldNum" sz="quarter" idx="10"/>
          </p:nvPr>
        </p:nvSpPr>
        <p:spPr/>
        <p:txBody>
          <a:bodyPr/>
          <a:lstStyle/>
          <a:p>
            <a:fld id="{44B0AFA8-8463-493E-AE97-3A20ED53BBA3}" type="slidenum">
              <a:rPr lang="sv-SE" smtClean="0"/>
              <a:t>8</a:t>
            </a:fld>
            <a:endParaRPr lang="sv-SE"/>
          </a:p>
        </p:txBody>
      </p:sp>
    </p:spTree>
    <p:extLst>
      <p:ext uri="{BB962C8B-B14F-4D97-AF65-F5344CB8AC3E}">
        <p14:creationId xmlns:p14="http://schemas.microsoft.com/office/powerpoint/2010/main" val="222140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rPr>
              <a:t>EU:s nya plaststrategi ska begränsa plastavfallet i Europa, stoppa nedskräpningen till havs och, med hjälp av nya samarbeten, driva på för förändringar i hela världen. Syftet med strategin är att skydda miljön och skapa nya möjligheter för industrin. Strategin ingår även i EU:s övergång till en cirkulär ekonomi. Antogs 2018.</a:t>
            </a:r>
            <a:endParaRPr lang="sv-SE"/>
          </a:p>
        </p:txBody>
      </p:sp>
      <p:sp>
        <p:nvSpPr>
          <p:cNvPr id="4" name="Platshållare för bildnummer 3"/>
          <p:cNvSpPr>
            <a:spLocks noGrp="1"/>
          </p:cNvSpPr>
          <p:nvPr>
            <p:ph type="sldNum" sz="quarter" idx="5"/>
          </p:nvPr>
        </p:nvSpPr>
        <p:spPr/>
        <p:txBody>
          <a:bodyPr/>
          <a:lstStyle/>
          <a:p>
            <a:fld id="{9F469B6E-922D-428C-B0DB-CD28BD85708C}" type="slidenum">
              <a:rPr lang="sv-SE" smtClean="0"/>
              <a:t>10</a:t>
            </a:fld>
            <a:endParaRPr lang="sv-SE"/>
          </a:p>
        </p:txBody>
      </p:sp>
    </p:spTree>
    <p:extLst>
      <p:ext uri="{BB962C8B-B14F-4D97-AF65-F5344CB8AC3E}">
        <p14:creationId xmlns:p14="http://schemas.microsoft.com/office/powerpoint/2010/main" val="138801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maj 2019 antog Europeiska rådet ett direktiv med restriktioner mot vissa plastprodukter för engångsbruk. De nya reglerna förbjuder användningen av vissa engångsartiklar av plast som det finns andra alternativ för. Börjar gälla 2021. </a:t>
            </a:r>
          </a:p>
          <a:p>
            <a:r>
              <a:rPr lang="sv-SE">
                <a:cs typeface="Calibri"/>
              </a:rPr>
              <a:t>För att läsa hela direktivet finns det här; </a:t>
            </a:r>
            <a:r>
              <a:rPr lang="sv-SE">
                <a:hlinkClick r:id="rId3"/>
              </a:rPr>
              <a:t>https://data.consilium.europa.eu/doc/document/PE-11-2019-REV-1/sv/pdf</a:t>
            </a:r>
            <a:r>
              <a:rPr lang="sv-SE"/>
              <a:t> </a:t>
            </a:r>
          </a:p>
        </p:txBody>
      </p:sp>
      <p:sp>
        <p:nvSpPr>
          <p:cNvPr id="4" name="Platshållare för bildnummer 3"/>
          <p:cNvSpPr>
            <a:spLocks noGrp="1"/>
          </p:cNvSpPr>
          <p:nvPr>
            <p:ph type="sldNum" sz="quarter" idx="10"/>
          </p:nvPr>
        </p:nvSpPr>
        <p:spPr/>
        <p:txBody>
          <a:bodyPr/>
          <a:lstStyle/>
          <a:p>
            <a:fld id="{9F469B6E-922D-428C-B0DB-CD28BD85708C}" type="slidenum">
              <a:rPr lang="sv-SE" smtClean="0"/>
              <a:t>11</a:t>
            </a:fld>
            <a:endParaRPr lang="sv-SE"/>
          </a:p>
        </p:txBody>
      </p:sp>
    </p:spTree>
    <p:extLst>
      <p:ext uri="{BB962C8B-B14F-4D97-AF65-F5344CB8AC3E}">
        <p14:creationId xmlns:p14="http://schemas.microsoft.com/office/powerpoint/2010/main" val="376418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Utredningen hade i uppdrag att är att öka kunskapen om och på en vetenskaplig grund identifiera de miljöproblem som uppstår på grund av produktion och användning av plast, plastens tillsatser och de konsekvenser som uppstår i avfallshantering och materialåtervinning, samt de miljöproblem som orsakas av ökande mängder plastavfall och mikroplast som hamnar i hav och sjöar.</a:t>
            </a:r>
          </a:p>
          <a:p>
            <a:pPr marL="0" indent="0">
              <a:buFont typeface="Arial" panose="020B0604020202020204" pitchFamily="34" charset="0"/>
              <a:buNone/>
            </a:pPr>
            <a:r>
              <a:rPr lang="sv-SE" sz="1200">
                <a:latin typeface="Arial Narrow"/>
              </a:rPr>
              <a:t>Man kom fram till följande viktiga åtgärder för att nå en hållbar plastanvändning:</a:t>
            </a:r>
          </a:p>
          <a:p>
            <a:pPr marL="0" indent="0">
              <a:buFont typeface="Arial" panose="020B0604020202020204" pitchFamily="34" charset="0"/>
              <a:buNone/>
            </a:pPr>
            <a:endParaRPr lang="sv-SE" sz="1200">
              <a:latin typeface="Arial Narrow"/>
            </a:endParaRPr>
          </a:p>
          <a:p>
            <a:pPr marL="285750" indent="-285750">
              <a:buFont typeface="Arial" panose="020B0604020202020204" pitchFamily="34" charset="0"/>
              <a:buChar char="•"/>
            </a:pPr>
            <a:r>
              <a:rPr lang="sv-SE" sz="1200">
                <a:latin typeface="Arial Narrow"/>
              </a:rPr>
              <a:t>Inrätta en nationell plastresurs</a:t>
            </a:r>
          </a:p>
          <a:p>
            <a:pPr marL="285750" indent="-285750">
              <a:buFont typeface="Arial" panose="020B0604020202020204" pitchFamily="34" charset="0"/>
              <a:buChar char="•"/>
            </a:pPr>
            <a:r>
              <a:rPr lang="sv-SE" sz="1200">
                <a:latin typeface="Arial Narrow"/>
              </a:rPr>
              <a:t>Minska den onödiga användningen av plast och använd rätt plast på rätt plats</a:t>
            </a:r>
            <a:endParaRPr lang="sv-SE" sz="1200"/>
          </a:p>
          <a:p>
            <a:pPr marL="285750" indent="-285750">
              <a:buFont typeface="Arial" panose="020B0604020202020204" pitchFamily="34" charset="0"/>
              <a:buChar char="•"/>
            </a:pPr>
            <a:r>
              <a:rPr lang="sv-SE" sz="1200">
                <a:latin typeface="Arial Narrow"/>
              </a:rPr>
              <a:t>Slut cirkeln- se till att plasten går att återvinna</a:t>
            </a:r>
          </a:p>
          <a:p>
            <a:pPr marL="285750" indent="-285750">
              <a:buFont typeface="Arial" panose="020B0604020202020204" pitchFamily="34" charset="0"/>
              <a:buChar char="•"/>
            </a:pPr>
            <a:r>
              <a:rPr lang="sv-SE" sz="1200">
                <a:latin typeface="Arial Narrow"/>
              </a:rPr>
              <a:t>Skapa förutsättningar för förnybar plastråvara</a:t>
            </a:r>
          </a:p>
          <a:p>
            <a:endParaRPr lang="sv-SE"/>
          </a:p>
        </p:txBody>
      </p:sp>
      <p:sp>
        <p:nvSpPr>
          <p:cNvPr id="4" name="Platshållare för bildnummer 3"/>
          <p:cNvSpPr>
            <a:spLocks noGrp="1"/>
          </p:cNvSpPr>
          <p:nvPr>
            <p:ph type="sldNum" sz="quarter" idx="5"/>
          </p:nvPr>
        </p:nvSpPr>
        <p:spPr/>
        <p:txBody>
          <a:bodyPr/>
          <a:lstStyle/>
          <a:p>
            <a:fld id="{9F469B6E-922D-428C-B0DB-CD28BD85708C}" type="slidenum">
              <a:rPr lang="sv-SE" smtClean="0"/>
              <a:t>14</a:t>
            </a:fld>
            <a:endParaRPr lang="sv-SE"/>
          </a:p>
        </p:txBody>
      </p:sp>
    </p:spTree>
    <p:extLst>
      <p:ext uri="{BB962C8B-B14F-4D97-AF65-F5344CB8AC3E}">
        <p14:creationId xmlns:p14="http://schemas.microsoft.com/office/powerpoint/2010/main" val="332992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a:latin typeface="Arial"/>
                <a:ea typeface="ＭＳ Ｐゴシック"/>
                <a:cs typeface="Arial"/>
              </a:rPr>
              <a:t>Både internationellt och nationellt används en stor mängd plast. Och plasten skapar flera olika utmaningar, men de här utmaningarna ser olika ut beroende på vart i världen vi befinner oss. Därför är det viktigt att ur ett svenskt perspektiv se vilka utmaningar vi har med plasten. Bilden till vänster visar hur våra plastflöden ser ut idag och bilden till höger visar hur vi vill att våra plastflöden ska se ut och vad det är vi strävar mot. Idag går majoriteten av våra plastprodukter och plastförpackningar till förbränning istället för till återvinning. Detta på grund av bland annat fel plasttyp, "fel" färg på plasten samt att det är endast förpackningar vi återvinner idag och inte plastprodukter. Vi behöver alltså göra åtgärder som leder till ökad återvinning av plast samt ökad efterfrågan på den återvunna plasten, så att den plast som faktiskt återvinns åker tillbaka in i nya plastprodukter där det är lämpligt att använda återvunnen plast. </a:t>
            </a:r>
          </a:p>
          <a:p>
            <a:endParaRPr lang="sv-SE" altLang="sv-SE">
              <a:latin typeface="Arial"/>
              <a:ea typeface="ＭＳ Ｐゴシック"/>
              <a:cs typeface="Arial"/>
            </a:endParaRPr>
          </a:p>
          <a:p>
            <a:endParaRPr lang="sv-SE" altLang="sv-SE">
              <a:latin typeface="Arial" panose="020B0604020202020204" pitchFamily="34" charset="0"/>
              <a:ea typeface="ＭＳ Ｐゴシック" panose="020B0600070205080204" pitchFamily="34" charset="-128"/>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4D000-D17E-4AAF-A33B-B0FDE9FB73B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17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Uppsala klimatprotokoll är ett nätverk av företag, offentliga verksamheter, universitet och föreningar som samverkar och inspirerar varandra och andra för att nå Uppsalas klimatmål och bidra till en hållbar värld.</a:t>
            </a:r>
          </a:p>
          <a:p>
            <a:r>
              <a:rPr lang="sv-SE"/>
              <a:t> </a:t>
            </a:r>
          </a:p>
        </p:txBody>
      </p:sp>
      <p:sp>
        <p:nvSpPr>
          <p:cNvPr id="4" name="Platshållare för bildnummer 3"/>
          <p:cNvSpPr>
            <a:spLocks noGrp="1"/>
          </p:cNvSpPr>
          <p:nvPr>
            <p:ph type="sldNum" sz="quarter" idx="10"/>
          </p:nvPr>
        </p:nvSpPr>
        <p:spPr/>
        <p:txBody>
          <a:bodyPr/>
          <a:lstStyle/>
          <a:p>
            <a:fld id="{9F469B6E-922D-428C-B0DB-CD28BD85708C}" type="slidenum">
              <a:rPr lang="sv-SE" smtClean="0"/>
              <a:t>20</a:t>
            </a:fld>
            <a:endParaRPr lang="sv-SE"/>
          </a:p>
        </p:txBody>
      </p:sp>
    </p:spTree>
    <p:extLst>
      <p:ext uri="{BB962C8B-B14F-4D97-AF65-F5344CB8AC3E}">
        <p14:creationId xmlns:p14="http://schemas.microsoft.com/office/powerpoint/2010/main" val="181367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här material är framtaget genom det klimatklivet finansierade</a:t>
            </a:r>
            <a:r>
              <a:rPr lang="sv-SE" baseline="0"/>
              <a:t> projektet Jakten på plasten.</a:t>
            </a:r>
          </a:p>
          <a:p>
            <a:endParaRPr lang="sv-SE" baseline="0"/>
          </a:p>
          <a:p>
            <a:r>
              <a:rPr lang="sv-SE" baseline="0"/>
              <a:t>Till vem riktar sig materialet till?</a:t>
            </a:r>
            <a:endParaRPr lang="sv-SE"/>
          </a:p>
        </p:txBody>
      </p:sp>
      <p:sp>
        <p:nvSpPr>
          <p:cNvPr id="4" name="Platshållare för bildnummer 3"/>
          <p:cNvSpPr>
            <a:spLocks noGrp="1"/>
          </p:cNvSpPr>
          <p:nvPr>
            <p:ph type="sldNum" sz="quarter" idx="10"/>
          </p:nvPr>
        </p:nvSpPr>
        <p:spPr/>
        <p:txBody>
          <a:bodyPr/>
          <a:lstStyle/>
          <a:p>
            <a:fld id="{44B0AFA8-8463-493E-AE97-3A20ED53BBA3}" type="slidenum">
              <a:rPr lang="sv-SE" smtClean="0"/>
              <a:t>21</a:t>
            </a:fld>
            <a:endParaRPr lang="sv-SE"/>
          </a:p>
        </p:txBody>
      </p:sp>
    </p:spTree>
    <p:extLst>
      <p:ext uri="{BB962C8B-B14F-4D97-AF65-F5344CB8AC3E}">
        <p14:creationId xmlns:p14="http://schemas.microsoft.com/office/powerpoint/2010/main" val="183275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BF1E73-CD21-F440-B62C-91CB0F293C30}"/>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2DB9AC0D-DE47-E942-896C-80BDC799857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9F6CD5C-F18E-F642-9E41-63DCE19C3A6A}"/>
              </a:ext>
            </a:extLst>
          </p:cNvPr>
          <p:cNvSpPr>
            <a:spLocks noGrp="1"/>
          </p:cNvSpPr>
          <p:nvPr>
            <p:ph type="dt" sz="half" idx="10"/>
          </p:nvPr>
        </p:nvSpPr>
        <p:spPr/>
        <p:txBody>
          <a:bodyPr/>
          <a:lstStyle/>
          <a:p>
            <a:fld id="{3D3EED22-0A11-CC48-877C-6ECE551B8385}" type="datetimeFigureOut">
              <a:rPr lang="sv-SE" smtClean="0"/>
              <a:t>2020-04-27</a:t>
            </a:fld>
            <a:endParaRPr lang="sv-SE"/>
          </a:p>
        </p:txBody>
      </p:sp>
      <p:sp>
        <p:nvSpPr>
          <p:cNvPr id="5" name="Platshållare för sidfot 4">
            <a:extLst>
              <a:ext uri="{FF2B5EF4-FFF2-40B4-BE49-F238E27FC236}">
                <a16:creationId xmlns:a16="http://schemas.microsoft.com/office/drawing/2014/main" id="{7DFC6724-3BF1-6440-83A6-022CCEB60CA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70AC576-F562-594A-8E5E-AA0B2E02D575}"/>
              </a:ext>
            </a:extLst>
          </p:cNvPr>
          <p:cNvSpPr>
            <a:spLocks noGrp="1"/>
          </p:cNvSpPr>
          <p:nvPr>
            <p:ph type="sldNum" sz="quarter" idx="12"/>
          </p:nvPr>
        </p:nvSpPr>
        <p:spPr/>
        <p:txBody>
          <a:bodyPr/>
          <a:lstStyle/>
          <a:p>
            <a:fld id="{D68ECEC2-3795-3F49-9BB8-788811612A94}" type="slidenum">
              <a:rPr lang="sv-SE" smtClean="0"/>
              <a:t>‹#›</a:t>
            </a:fld>
            <a:endParaRPr lang="sv-SE"/>
          </a:p>
        </p:txBody>
      </p:sp>
    </p:spTree>
    <p:extLst>
      <p:ext uri="{BB962C8B-B14F-4D97-AF65-F5344CB8AC3E}">
        <p14:creationId xmlns:p14="http://schemas.microsoft.com/office/powerpoint/2010/main" val="400703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30F50109-1521-8E41-BF9C-246CEDC53090}" type="datetimeFigureOut">
              <a:rPr lang="sv-SE" smtClean="0"/>
              <a:t>2020-04-27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93495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50109-1521-8E41-BF9C-246CEDC53090}" type="datetimeFigureOut">
              <a:rPr lang="sv-SE" smtClean="0"/>
              <a:t>2020-04-27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403982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0F50109-1521-8E41-BF9C-246CEDC53090}" type="datetimeFigureOut">
              <a:rPr lang="sv-SE" smtClean="0"/>
              <a:t>2020-04-27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1499406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30F50109-1521-8E41-BF9C-246CEDC53090}" type="datetimeFigureOut">
              <a:rPr lang="sv-SE" smtClean="0"/>
              <a:t>2020-04-27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203016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F3C2F7E-BFB2-AF41-94F5-12C85633AA7D}"/>
              </a:ext>
            </a:extLst>
          </p:cNvPr>
          <p:cNvPicPr>
            <a:picLocks noChangeAspect="1"/>
          </p:cNvPicPr>
          <p:nvPr userDrawn="1"/>
        </p:nvPicPr>
        <p:blipFill>
          <a:blip r:embed="rId2"/>
          <a:stretch>
            <a:fillRect/>
          </a:stretch>
        </p:blipFill>
        <p:spPr>
          <a:xfrm>
            <a:off x="-26616" y="-659476"/>
            <a:ext cx="9224649" cy="8201328"/>
          </a:xfrm>
          <a:prstGeom prst="rect">
            <a:avLst/>
          </a:prstGeom>
        </p:spPr>
      </p:pic>
      <p:sp>
        <p:nvSpPr>
          <p:cNvPr id="2" name="Platshållare för datum 1">
            <a:extLst>
              <a:ext uri="{FF2B5EF4-FFF2-40B4-BE49-F238E27FC236}">
                <a16:creationId xmlns:a16="http://schemas.microsoft.com/office/drawing/2014/main" id="{A7EC5854-9469-7B40-B6DF-9D1DEDE0E346}"/>
              </a:ext>
            </a:extLst>
          </p:cNvPr>
          <p:cNvSpPr>
            <a:spLocks noGrp="1"/>
          </p:cNvSpPr>
          <p:nvPr>
            <p:ph type="dt" sz="half" idx="10"/>
          </p:nvPr>
        </p:nvSpPr>
        <p:spPr/>
        <p:txBody>
          <a:bodyPr/>
          <a:lstStyle/>
          <a:p>
            <a:fld id="{30F50109-1521-8E41-BF9C-246CEDC53090}" type="datetimeFigureOut">
              <a:rPr lang="sv-SE" smtClean="0"/>
              <a:t>2020-04-27</a:t>
            </a:fld>
            <a:endParaRPr lang="sv-SE"/>
          </a:p>
        </p:txBody>
      </p:sp>
      <p:sp>
        <p:nvSpPr>
          <p:cNvPr id="3" name="Platshållare för sidfot 2">
            <a:extLst>
              <a:ext uri="{FF2B5EF4-FFF2-40B4-BE49-F238E27FC236}">
                <a16:creationId xmlns:a16="http://schemas.microsoft.com/office/drawing/2014/main" id="{212AFB9C-AD02-7742-8B5B-D4C527741E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E64E7CE-240E-BD4C-86FD-9AFD43E92C88}"/>
              </a:ext>
            </a:extLst>
          </p:cNvPr>
          <p:cNvSpPr>
            <a:spLocks noGrp="1"/>
          </p:cNvSpPr>
          <p:nvPr>
            <p:ph type="sldNum" sz="quarter" idx="12"/>
          </p:nvPr>
        </p:nvSpPr>
        <p:spPr/>
        <p:txBody>
          <a:bodyPr/>
          <a:lstStyle/>
          <a:p>
            <a:fld id="{4BF7432F-DDCD-8F4B-8445-6E1BBD663612}" type="slidenum">
              <a:rPr lang="sv-SE" smtClean="0"/>
              <a:t>‹#›</a:t>
            </a:fld>
            <a:endParaRPr lang="sv-SE"/>
          </a:p>
        </p:txBody>
      </p:sp>
      <p:sp>
        <p:nvSpPr>
          <p:cNvPr id="9" name="Rektangel 8">
            <a:extLst>
              <a:ext uri="{FF2B5EF4-FFF2-40B4-BE49-F238E27FC236}">
                <a16:creationId xmlns:a16="http://schemas.microsoft.com/office/drawing/2014/main" id="{46415B5E-6ED6-D84D-A93F-9614D92E444D}"/>
              </a:ext>
            </a:extLst>
          </p:cNvPr>
          <p:cNvSpPr/>
          <p:nvPr userDrawn="1"/>
        </p:nvSpPr>
        <p:spPr>
          <a:xfrm>
            <a:off x="7735185" y="-164804"/>
            <a:ext cx="1244009" cy="14672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1" name="Rubrik 1">
            <a:extLst>
              <a:ext uri="{FF2B5EF4-FFF2-40B4-BE49-F238E27FC236}">
                <a16:creationId xmlns:a16="http://schemas.microsoft.com/office/drawing/2014/main" id="{5977B313-58A6-C64E-8FBF-653C6AE11831}"/>
              </a:ext>
            </a:extLst>
          </p:cNvPr>
          <p:cNvSpPr>
            <a:spLocks noGrp="1"/>
          </p:cNvSpPr>
          <p:nvPr>
            <p:ph type="title"/>
          </p:nvPr>
        </p:nvSpPr>
        <p:spPr>
          <a:xfrm>
            <a:off x="966626" y="2660924"/>
            <a:ext cx="7019925" cy="1325563"/>
          </a:xfrm>
          <a:solidFill>
            <a:schemeClr val="tx1">
              <a:alpha val="45000"/>
            </a:schemeClr>
          </a:solidFill>
        </p:spPr>
        <p:txBody>
          <a:bodyPr/>
          <a:lstStyle>
            <a:lvl1pPr algn="ctr">
              <a:defRPr>
                <a:solidFill>
                  <a:schemeClr val="bg1"/>
                </a:solidFill>
              </a:defRPr>
            </a:lvl1pPr>
          </a:lstStyle>
          <a:p>
            <a:r>
              <a:rPr lang="sv-SE"/>
              <a:t>Klicka här för att ändra mall för rubrikformat</a:t>
            </a:r>
          </a:p>
        </p:txBody>
      </p:sp>
      <p:pic>
        <p:nvPicPr>
          <p:cNvPr id="12" name="Bildobjekt 11">
            <a:extLst>
              <a:ext uri="{FF2B5EF4-FFF2-40B4-BE49-F238E27FC236}">
                <a16:creationId xmlns:a16="http://schemas.microsoft.com/office/drawing/2014/main" id="{78171A76-0B08-AC49-93DD-ED9B778B0A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9867" y="330211"/>
            <a:ext cx="854811" cy="750988"/>
          </a:xfrm>
          <a:prstGeom prst="rect">
            <a:avLst/>
          </a:prstGeom>
        </p:spPr>
      </p:pic>
    </p:spTree>
    <p:extLst>
      <p:ext uri="{BB962C8B-B14F-4D97-AF65-F5344CB8AC3E}">
        <p14:creationId xmlns:p14="http://schemas.microsoft.com/office/powerpoint/2010/main" val="2000584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sv-SE" err="1"/>
              <a:t>Click</a:t>
            </a:r>
            <a:r>
              <a:rPr lang="sv-SE"/>
              <a:t> to </a:t>
            </a:r>
            <a:r>
              <a:rPr lang="sv-SE" err="1"/>
              <a:t>add</a:t>
            </a:r>
            <a:r>
              <a:rPr lang="sv-SE"/>
              <a:t> </a:t>
            </a:r>
            <a:r>
              <a:rPr lang="sv-SE" err="1"/>
              <a:t>title</a:t>
            </a:r>
            <a:endParaRPr lang="sv-SE"/>
          </a:p>
        </p:txBody>
      </p:sp>
      <p:sp>
        <p:nvSpPr>
          <p:cNvPr id="7" name="Date Placeholder 6"/>
          <p:cNvSpPr>
            <a:spLocks noGrp="1"/>
          </p:cNvSpPr>
          <p:nvPr>
            <p:ph type="dt" sz="half" idx="10"/>
          </p:nvPr>
        </p:nvSpPr>
        <p:spPr/>
        <p:txBody>
          <a:bodyPr/>
          <a:lstStyle/>
          <a:p>
            <a:r>
              <a:rPr lang="sv-SE"/>
              <a:t>2019-09-19</a:t>
            </a:r>
          </a:p>
        </p:txBody>
      </p:sp>
      <p:sp>
        <p:nvSpPr>
          <p:cNvPr id="8" name="Slide Number Placeholder 7"/>
          <p:cNvSpPr>
            <a:spLocks noGrp="1"/>
          </p:cNvSpPr>
          <p:nvPr>
            <p:ph type="sldNum" sz="quarter" idx="11"/>
          </p:nvPr>
        </p:nvSpPr>
        <p:spPr/>
        <p:txBody>
          <a:bodyPr/>
          <a:lstStyle/>
          <a:p>
            <a:fld id="{6CDC8D04-0AE8-4FE4-B92B-C6602F7F8975}" type="slidenum">
              <a:rPr lang="sv-SE" smtClean="0"/>
              <a:pPr/>
              <a:t>‹#›</a:t>
            </a:fld>
            <a:endParaRPr lang="sv-SE"/>
          </a:p>
        </p:txBody>
      </p:sp>
      <p:sp>
        <p:nvSpPr>
          <p:cNvPr id="2" name="Footer Placeholder 1"/>
          <p:cNvSpPr>
            <a:spLocks noGrp="1"/>
          </p:cNvSpPr>
          <p:nvPr>
            <p:ph type="ftr" sz="quarter" idx="12"/>
          </p:nvPr>
        </p:nvSpPr>
        <p:spPr/>
        <p:txBody>
          <a:bodyPr/>
          <a:lstStyle/>
          <a:p>
            <a:endParaRPr lang="sv-SE"/>
          </a:p>
        </p:txBody>
      </p:sp>
      <p:pic>
        <p:nvPicPr>
          <p:cNvPr id="4" name="xxLogo">
            <a:extLst>
              <a:ext uri="{FF2B5EF4-FFF2-40B4-BE49-F238E27FC236}">
                <a16:creationId xmlns:a16="http://schemas.microsoft.com/office/drawing/2014/main" id="{B1BE3964-53E4-4152-B02E-DA5DDCB48513}"/>
              </a:ext>
            </a:extLst>
          </p:cNvPr>
          <p:cNvPicPr>
            <a:picLocks/>
          </p:cNvPicPr>
          <p:nvPr userDrawn="1"/>
        </p:nvPicPr>
        <p:blipFill>
          <a:blip r:embed="rId2"/>
          <a:stretch>
            <a:fillRect/>
          </a:stretch>
        </p:blipFill>
        <p:spPr>
          <a:xfrm>
            <a:off x="7092002" y="480000"/>
            <a:ext cx="1612800" cy="451200"/>
          </a:xfrm>
          <a:prstGeom prst="rect">
            <a:avLst/>
          </a:prstGeom>
        </p:spPr>
      </p:pic>
    </p:spTree>
    <p:extLst>
      <p:ext uri="{BB962C8B-B14F-4D97-AF65-F5344CB8AC3E}">
        <p14:creationId xmlns:p14="http://schemas.microsoft.com/office/powerpoint/2010/main" val="1895604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CB0FE-64E5-7E41-8822-E399E4D1E10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7A5359-31B3-DD47-AA41-3C4982F277B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2A9FA27-0A0F-F648-8C42-D6F19A6F66F6}"/>
              </a:ext>
            </a:extLst>
          </p:cNvPr>
          <p:cNvSpPr>
            <a:spLocks noGrp="1"/>
          </p:cNvSpPr>
          <p:nvPr>
            <p:ph type="dt" sz="half" idx="10"/>
          </p:nvPr>
        </p:nvSpPr>
        <p:spPr/>
        <p:txBody>
          <a:bodyPr/>
          <a:lstStyle/>
          <a:p>
            <a:fld id="{3D3EED22-0A11-CC48-877C-6ECE551B8385}" type="datetimeFigureOut">
              <a:rPr lang="sv-SE" smtClean="0"/>
              <a:t>2020-04-27</a:t>
            </a:fld>
            <a:endParaRPr lang="sv-SE"/>
          </a:p>
        </p:txBody>
      </p:sp>
      <p:sp>
        <p:nvSpPr>
          <p:cNvPr id="5" name="Platshållare för sidfot 4">
            <a:extLst>
              <a:ext uri="{FF2B5EF4-FFF2-40B4-BE49-F238E27FC236}">
                <a16:creationId xmlns:a16="http://schemas.microsoft.com/office/drawing/2014/main" id="{B54E1BBE-E386-DF49-82E7-16888D839A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CDF041-121D-B947-8721-EDC306F80F2E}"/>
              </a:ext>
            </a:extLst>
          </p:cNvPr>
          <p:cNvSpPr>
            <a:spLocks noGrp="1"/>
          </p:cNvSpPr>
          <p:nvPr>
            <p:ph type="sldNum" sz="quarter" idx="12"/>
          </p:nvPr>
        </p:nvSpPr>
        <p:spPr/>
        <p:txBody>
          <a:bodyPr/>
          <a:lstStyle/>
          <a:p>
            <a:fld id="{D68ECEC2-3795-3F49-9BB8-788811612A94}" type="slidenum">
              <a:rPr lang="sv-SE" smtClean="0"/>
              <a:t>‹#›</a:t>
            </a:fld>
            <a:endParaRPr lang="sv-SE"/>
          </a:p>
        </p:txBody>
      </p:sp>
    </p:spTree>
    <p:extLst>
      <p:ext uri="{BB962C8B-B14F-4D97-AF65-F5344CB8AC3E}">
        <p14:creationId xmlns:p14="http://schemas.microsoft.com/office/powerpoint/2010/main" val="288255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304464-2E8E-5240-B963-AB7CE3F7B6FA}"/>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5B31055-35B4-9241-8064-501837E724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3A9AD4D-DE36-3A40-B2F6-7444E8F0AC45}"/>
              </a:ext>
            </a:extLst>
          </p:cNvPr>
          <p:cNvSpPr>
            <a:spLocks noGrp="1"/>
          </p:cNvSpPr>
          <p:nvPr>
            <p:ph type="dt" sz="half" idx="10"/>
          </p:nvPr>
        </p:nvSpPr>
        <p:spPr/>
        <p:txBody>
          <a:bodyPr/>
          <a:lstStyle/>
          <a:p>
            <a:fld id="{3D3EED22-0A11-CC48-877C-6ECE551B8385}" type="datetimeFigureOut">
              <a:rPr lang="sv-SE" smtClean="0"/>
              <a:t>2020-04-27</a:t>
            </a:fld>
            <a:endParaRPr lang="sv-SE"/>
          </a:p>
        </p:txBody>
      </p:sp>
      <p:sp>
        <p:nvSpPr>
          <p:cNvPr id="5" name="Platshållare för sidfot 4">
            <a:extLst>
              <a:ext uri="{FF2B5EF4-FFF2-40B4-BE49-F238E27FC236}">
                <a16:creationId xmlns:a16="http://schemas.microsoft.com/office/drawing/2014/main" id="{E3059E21-FF8D-B446-B325-0F21F57391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8B3DEA-9AC9-5341-9C73-44AF37375ADC}"/>
              </a:ext>
            </a:extLst>
          </p:cNvPr>
          <p:cNvSpPr>
            <a:spLocks noGrp="1"/>
          </p:cNvSpPr>
          <p:nvPr>
            <p:ph type="sldNum" sz="quarter" idx="12"/>
          </p:nvPr>
        </p:nvSpPr>
        <p:spPr/>
        <p:txBody>
          <a:bodyPr/>
          <a:lstStyle/>
          <a:p>
            <a:fld id="{D68ECEC2-3795-3F49-9BB8-788811612A94}" type="slidenum">
              <a:rPr lang="sv-SE" smtClean="0"/>
              <a:t>‹#›</a:t>
            </a:fld>
            <a:endParaRPr lang="sv-SE"/>
          </a:p>
        </p:txBody>
      </p:sp>
    </p:spTree>
    <p:extLst>
      <p:ext uri="{BB962C8B-B14F-4D97-AF65-F5344CB8AC3E}">
        <p14:creationId xmlns:p14="http://schemas.microsoft.com/office/powerpoint/2010/main" val="18165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7F2166-71F8-9B44-B9BA-AC48F46032F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E471884-3104-464F-96A5-62A0A5DAFFE3}"/>
              </a:ext>
            </a:extLst>
          </p:cNvPr>
          <p:cNvSpPr>
            <a:spLocks noGrp="1"/>
          </p:cNvSpPr>
          <p:nvPr>
            <p:ph type="dt" sz="half" idx="10"/>
          </p:nvPr>
        </p:nvSpPr>
        <p:spPr/>
        <p:txBody>
          <a:bodyPr/>
          <a:lstStyle/>
          <a:p>
            <a:fld id="{3D3EED22-0A11-CC48-877C-6ECE551B8385}" type="datetimeFigureOut">
              <a:rPr lang="sv-SE" smtClean="0"/>
              <a:t>2020-04-27</a:t>
            </a:fld>
            <a:endParaRPr lang="sv-SE"/>
          </a:p>
        </p:txBody>
      </p:sp>
      <p:sp>
        <p:nvSpPr>
          <p:cNvPr id="4" name="Platshållare för sidfot 3">
            <a:extLst>
              <a:ext uri="{FF2B5EF4-FFF2-40B4-BE49-F238E27FC236}">
                <a16:creationId xmlns:a16="http://schemas.microsoft.com/office/drawing/2014/main" id="{F623D4D7-3AF5-164C-98EF-C41A9BF8364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4F825BD-EE06-F445-9E63-D2505BA76A43}"/>
              </a:ext>
            </a:extLst>
          </p:cNvPr>
          <p:cNvSpPr>
            <a:spLocks noGrp="1"/>
          </p:cNvSpPr>
          <p:nvPr>
            <p:ph type="sldNum" sz="quarter" idx="12"/>
          </p:nvPr>
        </p:nvSpPr>
        <p:spPr/>
        <p:txBody>
          <a:bodyPr/>
          <a:lstStyle/>
          <a:p>
            <a:fld id="{D68ECEC2-3795-3F49-9BB8-788811612A94}" type="slidenum">
              <a:rPr lang="sv-SE" smtClean="0"/>
              <a:t>‹#›</a:t>
            </a:fld>
            <a:endParaRPr lang="sv-SE"/>
          </a:p>
        </p:txBody>
      </p:sp>
    </p:spTree>
    <p:extLst>
      <p:ext uri="{BB962C8B-B14F-4D97-AF65-F5344CB8AC3E}">
        <p14:creationId xmlns:p14="http://schemas.microsoft.com/office/powerpoint/2010/main" val="83868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2B9C190-4C50-D947-B32F-8A1891C76069}"/>
              </a:ext>
            </a:extLst>
          </p:cNvPr>
          <p:cNvSpPr>
            <a:spLocks noGrp="1"/>
          </p:cNvSpPr>
          <p:nvPr>
            <p:ph type="dt" sz="half" idx="10"/>
          </p:nvPr>
        </p:nvSpPr>
        <p:spPr/>
        <p:txBody>
          <a:bodyPr/>
          <a:lstStyle/>
          <a:p>
            <a:fld id="{3D3EED22-0A11-CC48-877C-6ECE551B8385}" type="datetimeFigureOut">
              <a:rPr lang="sv-SE" smtClean="0"/>
              <a:t>2020-04-27</a:t>
            </a:fld>
            <a:endParaRPr lang="sv-SE"/>
          </a:p>
        </p:txBody>
      </p:sp>
      <p:sp>
        <p:nvSpPr>
          <p:cNvPr id="3" name="Platshållare för sidfot 2">
            <a:extLst>
              <a:ext uri="{FF2B5EF4-FFF2-40B4-BE49-F238E27FC236}">
                <a16:creationId xmlns:a16="http://schemas.microsoft.com/office/drawing/2014/main" id="{D7556AD4-2091-D846-BA0F-249FEC89FB6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FED6148-1027-C246-BCA4-DE49940C0F73}"/>
              </a:ext>
            </a:extLst>
          </p:cNvPr>
          <p:cNvSpPr>
            <a:spLocks noGrp="1"/>
          </p:cNvSpPr>
          <p:nvPr>
            <p:ph type="sldNum" sz="quarter" idx="12"/>
          </p:nvPr>
        </p:nvSpPr>
        <p:spPr/>
        <p:txBody>
          <a:bodyPr/>
          <a:lstStyle/>
          <a:p>
            <a:fld id="{D68ECEC2-3795-3F49-9BB8-788811612A94}" type="slidenum">
              <a:rPr lang="sv-SE" smtClean="0"/>
              <a:t>‹#›</a:t>
            </a:fld>
            <a:endParaRPr lang="sv-SE"/>
          </a:p>
        </p:txBody>
      </p:sp>
    </p:spTree>
    <p:extLst>
      <p:ext uri="{BB962C8B-B14F-4D97-AF65-F5344CB8AC3E}">
        <p14:creationId xmlns:p14="http://schemas.microsoft.com/office/powerpoint/2010/main" val="396349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lvl1pPr>
          </a:lstStyle>
          <a:p>
            <a:r>
              <a:rPr lang="sv-SE"/>
              <a:t>Klicka här för att ändra mall för rubrikformat</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30F50109-1521-8E41-BF9C-246CEDC53090}" type="datetimeFigureOut">
              <a:rPr lang="sv-SE" smtClean="0"/>
              <a:t>2020-04-27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413266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30F50109-1521-8E41-BF9C-246CEDC53090}" type="datetimeFigureOut">
              <a:rPr lang="sv-SE" smtClean="0"/>
              <a:t>2020-04-27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364335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a:t>Klicka här för att ändra mall för rubrikformat</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30F50109-1521-8E41-BF9C-246CEDC53090}" type="datetimeFigureOut">
              <a:rPr lang="sv-SE" smtClean="0"/>
              <a:t>2020-04-27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92833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30F50109-1521-8E41-BF9C-246CEDC53090}" type="datetimeFigureOut">
              <a:rPr lang="sv-SE" smtClean="0"/>
              <a:t>2020-04-27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BF7432F-DDCD-8F4B-8445-6E1BBD663612}" type="slidenum">
              <a:rPr lang="sv-SE" smtClean="0"/>
              <a:t>‹#›</a:t>
            </a:fld>
            <a:endParaRPr lang="sv-SE"/>
          </a:p>
        </p:txBody>
      </p:sp>
    </p:spTree>
    <p:extLst>
      <p:ext uri="{BB962C8B-B14F-4D97-AF65-F5344CB8AC3E}">
        <p14:creationId xmlns:p14="http://schemas.microsoft.com/office/powerpoint/2010/main" val="2066095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B597554-C146-5E42-9C08-EBEA27C15DE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29867" y="330211"/>
            <a:ext cx="854811" cy="750988"/>
          </a:xfrm>
          <a:prstGeom prst="rect">
            <a:avLst/>
          </a:prstGeom>
        </p:spPr>
      </p:pic>
      <p:sp>
        <p:nvSpPr>
          <p:cNvPr id="2" name="Platshållare för rubrik 1">
            <a:extLst>
              <a:ext uri="{FF2B5EF4-FFF2-40B4-BE49-F238E27FC236}">
                <a16:creationId xmlns:a16="http://schemas.microsoft.com/office/drawing/2014/main" id="{1B35B038-4164-A543-AE57-864D9D5F3C8B}"/>
              </a:ext>
            </a:extLst>
          </p:cNvPr>
          <p:cNvSpPr>
            <a:spLocks noGrp="1"/>
          </p:cNvSpPr>
          <p:nvPr>
            <p:ph type="title"/>
          </p:nvPr>
        </p:nvSpPr>
        <p:spPr>
          <a:xfrm>
            <a:off x="628650" y="365126"/>
            <a:ext cx="7024688"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6EE89D7-A7E9-174D-BDCD-64EAB34184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2418E9-D873-2C48-969E-AD9D76A8318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3EED22-0A11-CC48-877C-6ECE551B8385}" type="datetimeFigureOut">
              <a:rPr lang="sv-SE" smtClean="0"/>
              <a:t>2020-04-27</a:t>
            </a:fld>
            <a:endParaRPr lang="sv-SE"/>
          </a:p>
        </p:txBody>
      </p:sp>
      <p:sp>
        <p:nvSpPr>
          <p:cNvPr id="5" name="Platshållare för sidfot 4">
            <a:extLst>
              <a:ext uri="{FF2B5EF4-FFF2-40B4-BE49-F238E27FC236}">
                <a16:creationId xmlns:a16="http://schemas.microsoft.com/office/drawing/2014/main" id="{D3DEEFEB-2866-AC4B-8EF6-507A413CAD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4119120-44CC-6C4C-9FEA-A341BA3EEF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8ECEC2-3795-3F49-9BB8-788811612A94}" type="slidenum">
              <a:rPr lang="sv-SE" smtClean="0"/>
              <a:t>‹#›</a:t>
            </a:fld>
            <a:endParaRPr lang="sv-SE"/>
          </a:p>
        </p:txBody>
      </p:sp>
    </p:spTree>
    <p:extLst>
      <p:ext uri="{BB962C8B-B14F-4D97-AF65-F5344CB8AC3E}">
        <p14:creationId xmlns:p14="http://schemas.microsoft.com/office/powerpoint/2010/main" val="224869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xStyles>
    <p:titleStyle>
      <a:lvl1pPr algn="l" defTabSz="6858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9A634B3-8259-204D-877F-9714EE32886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29867" y="336773"/>
            <a:ext cx="847446" cy="750988"/>
          </a:xfrm>
          <a:prstGeom prst="rect">
            <a:avLst/>
          </a:prstGeom>
        </p:spPr>
      </p:pic>
      <p:sp>
        <p:nvSpPr>
          <p:cNvPr id="2" name="Title Placeholder 1"/>
          <p:cNvSpPr>
            <a:spLocks noGrp="1"/>
          </p:cNvSpPr>
          <p:nvPr>
            <p:ph type="title"/>
          </p:nvPr>
        </p:nvSpPr>
        <p:spPr>
          <a:xfrm>
            <a:off x="628650" y="365126"/>
            <a:ext cx="6579870" cy="1325563"/>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50109-1521-8E41-BF9C-246CEDC53090}" type="datetimeFigureOut">
              <a:rPr lang="sv-SE" smtClean="0"/>
              <a:t>2020-04-27</a:t>
            </a:fld>
            <a:endParaRPr lang="sv-S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7432F-DDCD-8F4B-8445-6E1BBD663612}" type="slidenum">
              <a:rPr lang="sv-SE" smtClean="0"/>
              <a:t>‹#›</a:t>
            </a:fld>
            <a:endParaRPr lang="sv-SE"/>
          </a:p>
        </p:txBody>
      </p:sp>
    </p:spTree>
    <p:extLst>
      <p:ext uri="{BB962C8B-B14F-4D97-AF65-F5344CB8AC3E}">
        <p14:creationId xmlns:p14="http://schemas.microsoft.com/office/powerpoint/2010/main" val="28399182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6" r:id="rId5"/>
    <p:sldLayoutId id="2147483687" r:id="rId6"/>
    <p:sldLayoutId id="2147483688" r:id="rId7"/>
    <p:sldLayoutId id="2147483689" r:id="rId8"/>
    <p:sldLayoutId id="2147483692" r:id="rId9"/>
    <p:sldLayoutId id="2147483693" r:id="rId10"/>
  </p:sldLayoutIdLst>
  <p:txStyles>
    <p:titleStyle>
      <a:lvl1pPr algn="l" defTabSz="914400"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ansstyrelsen.se/download/18.4a4eb7416faedec1251e64d/1580991768668/Plaststrateg%20i%20G%C3%A4vleborg.pdf"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klimatprotokollet.uppsala.se/inspiration-och-samverkan/klimateffektiv-plastupphandlin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klimatprotokollet.uppsala.se/inspiration-och-samverkan/klimateffektiv-plastupphandlin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goteborg.se/wps/portal/start/kommun-o-politik/kommunens-organisation/forvaltningar/forvaltningar/forvaltningen-kretslopp-och-vatten/vara-verksamheter/forebygg-avfall-i-goteborgs-stad/!ut/p/z1/04_Sj9CPykssy0xPLMnMz0vMAfIjo8ziTYzcDQy9TAy9DcwD3AwcQxwtPP1NfAw8Dcz1wwkpiAJKG-AAjgb6XvpRmUm5euXJuXoGekZGpuYWRhaWlhbmJhaWZpZA4530IysMC_OSy_ULciOqPB0VFQEAe5go/dz/d5/L2dBISEvZ0FBIS9nQSEh/"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karlstad.se/globalassets/filer/miljo/miljo_och_energiprojekt/koll-pa-plasten/1642_plastbingo_tryck.pdf" TargetMode="External"/><Relationship Id="rId2" Type="http://schemas.openxmlformats.org/officeDocument/2006/relationships/hyperlink" Target="https://karlstad.se/globalassets/filer/miljo/miljo_och_energiprojekt/koll-pa-plasten/plastguide---for-klimatsmart-anvandning-och-inkop.pdf"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karlstad.se/Miljo-och-Energi/det-har-jobbar-karlstad-med/minskad-fossil-plastanvandn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jaktenp&#229;plasten.s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lansstyrelsen.se/skane/tjanster/publikationer/en-plastfri-miljo--plastprogram-for-skane.html" TargetMode="External"/><Relationship Id="rId2" Type="http://schemas.openxmlformats.org/officeDocument/2006/relationships/hyperlink" Target="http://www.tankomplast.se/"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B99E792-1B4F-2142-B056-FA872D6580AD}"/>
              </a:ext>
            </a:extLst>
          </p:cNvPr>
          <p:cNvSpPr>
            <a:spLocks noGrp="1"/>
          </p:cNvSpPr>
          <p:nvPr>
            <p:ph type="ctrTitle"/>
          </p:nvPr>
        </p:nvSpPr>
        <p:spPr/>
        <p:txBody>
          <a:bodyPr/>
          <a:lstStyle/>
          <a:p>
            <a:r>
              <a:rPr lang="sv-SE"/>
              <a:t>Utbildningsmaterial Hållbar plastanvändning</a:t>
            </a:r>
          </a:p>
        </p:txBody>
      </p:sp>
      <p:sp>
        <p:nvSpPr>
          <p:cNvPr id="5" name="Underrubrik 4">
            <a:extLst>
              <a:ext uri="{FF2B5EF4-FFF2-40B4-BE49-F238E27FC236}">
                <a16:creationId xmlns:a16="http://schemas.microsoft.com/office/drawing/2014/main" id="{75C0FDFE-DE6D-D34A-AB01-4003F1C7F0F8}"/>
              </a:ext>
            </a:extLst>
          </p:cNvPr>
          <p:cNvSpPr>
            <a:spLocks noGrp="1"/>
          </p:cNvSpPr>
          <p:nvPr>
            <p:ph type="subTitle" idx="1"/>
          </p:nvPr>
        </p:nvSpPr>
        <p:spPr>
          <a:xfrm>
            <a:off x="1143000" y="3615056"/>
            <a:ext cx="6858000" cy="1655762"/>
          </a:xfrm>
        </p:spPr>
        <p:txBody>
          <a:bodyPr/>
          <a:lstStyle/>
          <a:p>
            <a:r>
              <a:rPr lang="sv-SE" dirty="0" smtClean="0"/>
              <a:t>2020-04-27</a:t>
            </a:r>
            <a:endParaRPr lang="sv-SE" dirty="0"/>
          </a:p>
        </p:txBody>
      </p:sp>
    </p:spTree>
    <p:extLst>
      <p:ext uri="{BB962C8B-B14F-4D97-AF65-F5344CB8AC3E}">
        <p14:creationId xmlns:p14="http://schemas.microsoft.com/office/powerpoint/2010/main" val="2841092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6E1416-DBE6-484A-8A05-21C51DA11D19}"/>
              </a:ext>
            </a:extLst>
          </p:cNvPr>
          <p:cNvSpPr>
            <a:spLocks noGrp="1"/>
          </p:cNvSpPr>
          <p:nvPr>
            <p:ph type="title"/>
          </p:nvPr>
        </p:nvSpPr>
        <p:spPr/>
        <p:txBody>
          <a:bodyPr/>
          <a:lstStyle/>
          <a:p>
            <a:r>
              <a:rPr lang="sv-SE"/>
              <a:t>EU:s plaststrategi</a:t>
            </a:r>
          </a:p>
        </p:txBody>
      </p:sp>
      <p:sp>
        <p:nvSpPr>
          <p:cNvPr id="3" name="Platshållare för innehåll 2">
            <a:extLst>
              <a:ext uri="{FF2B5EF4-FFF2-40B4-BE49-F238E27FC236}">
                <a16:creationId xmlns:a16="http://schemas.microsoft.com/office/drawing/2014/main" id="{771A2422-A7D0-4243-8ED3-434CB7579157}"/>
              </a:ext>
            </a:extLst>
          </p:cNvPr>
          <p:cNvSpPr>
            <a:spLocks noGrp="1"/>
          </p:cNvSpPr>
          <p:nvPr>
            <p:ph idx="1"/>
          </p:nvPr>
        </p:nvSpPr>
        <p:spPr/>
        <p:txBody>
          <a:bodyPr>
            <a:normAutofit fontScale="92500" lnSpcReduction="20000"/>
          </a:bodyPr>
          <a:lstStyle/>
          <a:p>
            <a:pPr marL="0" indent="0">
              <a:buNone/>
            </a:pPr>
            <a:r>
              <a:rPr lang="sv-SE" u="sng" dirty="0" smtClean="0"/>
              <a:t>Plaststrategins mål;</a:t>
            </a:r>
          </a:p>
          <a:p>
            <a:pPr marL="0" indent="0">
              <a:buNone/>
            </a:pPr>
            <a:r>
              <a:rPr lang="sv-SE" dirty="0" smtClean="0"/>
              <a:t>2030 </a:t>
            </a:r>
            <a:r>
              <a:rPr lang="sv-SE" dirty="0"/>
              <a:t>återvinns 50% av allt plastavfall</a:t>
            </a:r>
          </a:p>
          <a:p>
            <a:pPr marL="0" indent="0">
              <a:buNone/>
            </a:pPr>
            <a:r>
              <a:rPr lang="sv-SE" dirty="0"/>
              <a:t>2030 har återvinningskapaciteten i EU fyrdubblats</a:t>
            </a:r>
          </a:p>
          <a:p>
            <a:pPr marL="0" indent="0">
              <a:buNone/>
            </a:pPr>
            <a:endParaRPr lang="sv-SE" dirty="0" smtClean="0"/>
          </a:p>
          <a:p>
            <a:pPr marL="0" indent="0">
              <a:buNone/>
            </a:pPr>
            <a:r>
              <a:rPr lang="sv-SE" u="sng" dirty="0" smtClean="0"/>
              <a:t>Målen uppnås genom att;</a:t>
            </a:r>
            <a:endParaRPr lang="sv-SE" u="sng" dirty="0"/>
          </a:p>
          <a:p>
            <a:pPr marL="285750" indent="-285750"/>
            <a:r>
              <a:rPr lang="sv-SE" dirty="0"/>
              <a:t>Minska användningen av engångsplast (lagförslag)</a:t>
            </a:r>
          </a:p>
          <a:p>
            <a:pPr marL="285750" indent="-285750"/>
            <a:r>
              <a:rPr lang="sv-SE" dirty="0"/>
              <a:t>Översyn av direktivet om förpackningar och förpackningsavfall</a:t>
            </a:r>
          </a:p>
          <a:p>
            <a:pPr marL="285750" indent="-285750"/>
            <a:r>
              <a:rPr lang="sv-SE" dirty="0"/>
              <a:t>Ekodesignåtgärder</a:t>
            </a:r>
          </a:p>
          <a:p>
            <a:pPr marL="285750" indent="-285750"/>
            <a:r>
              <a:rPr lang="sv-SE" dirty="0"/>
              <a:t>Offentlig upphandling och miljömärkning</a:t>
            </a:r>
          </a:p>
          <a:p>
            <a:pPr marL="285750" indent="-285750"/>
            <a:r>
              <a:rPr lang="sv-SE" dirty="0"/>
              <a:t>Övervakning av nedskräpning till havs</a:t>
            </a:r>
          </a:p>
          <a:p>
            <a:pPr marL="285750" indent="-285750"/>
            <a:r>
              <a:rPr lang="sv-SE" dirty="0"/>
              <a:t>Forskning och fonder</a:t>
            </a:r>
          </a:p>
          <a:p>
            <a:endParaRPr lang="sv-SE" dirty="0"/>
          </a:p>
        </p:txBody>
      </p:sp>
      <p:pic>
        <p:nvPicPr>
          <p:cNvPr id="4" name="Bildobjekt 3">
            <a:extLst>
              <a:ext uri="{FF2B5EF4-FFF2-40B4-BE49-F238E27FC236}">
                <a16:creationId xmlns:a16="http://schemas.microsoft.com/office/drawing/2014/main" id="{4595F7BE-FF19-4516-A898-2DB3CC56FDE0}"/>
              </a:ext>
            </a:extLst>
          </p:cNvPr>
          <p:cNvPicPr>
            <a:picLocks noChangeAspect="1"/>
          </p:cNvPicPr>
          <p:nvPr/>
        </p:nvPicPr>
        <p:blipFill>
          <a:blip r:embed="rId3"/>
          <a:stretch>
            <a:fillRect/>
          </a:stretch>
        </p:blipFill>
        <p:spPr>
          <a:xfrm>
            <a:off x="5811931" y="4713633"/>
            <a:ext cx="2977739" cy="1675192"/>
          </a:xfrm>
          <a:prstGeom prst="rect">
            <a:avLst/>
          </a:prstGeom>
        </p:spPr>
      </p:pic>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912377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3F055-5E5F-4970-A394-7A85FDAAB75E}"/>
              </a:ext>
            </a:extLst>
          </p:cNvPr>
          <p:cNvSpPr>
            <a:spLocks noGrp="1"/>
          </p:cNvSpPr>
          <p:nvPr>
            <p:ph type="title"/>
          </p:nvPr>
        </p:nvSpPr>
        <p:spPr/>
        <p:txBody>
          <a:bodyPr/>
          <a:lstStyle/>
          <a:p>
            <a:r>
              <a:rPr lang="sv-SE"/>
              <a:t>Engångsplastdirektivet</a:t>
            </a:r>
          </a:p>
        </p:txBody>
      </p:sp>
      <p:sp>
        <p:nvSpPr>
          <p:cNvPr id="3" name="Platshållare för innehåll 2">
            <a:extLst>
              <a:ext uri="{FF2B5EF4-FFF2-40B4-BE49-F238E27FC236}">
                <a16:creationId xmlns:a16="http://schemas.microsoft.com/office/drawing/2014/main" id="{E54D3561-43D4-4869-9928-CB4DE6011E43}"/>
              </a:ext>
            </a:extLst>
          </p:cNvPr>
          <p:cNvSpPr>
            <a:spLocks noGrp="1"/>
          </p:cNvSpPr>
          <p:nvPr>
            <p:ph idx="1"/>
          </p:nvPr>
        </p:nvSpPr>
        <p:spPr/>
        <p:txBody>
          <a:bodyPr/>
          <a:lstStyle/>
          <a:p>
            <a:pPr marL="285750" indent="-285750"/>
            <a:r>
              <a:rPr lang="sv-SE" b="1"/>
              <a:t>Förbud</a:t>
            </a:r>
            <a:r>
              <a:rPr lang="sv-SE"/>
              <a:t> mot plast i vissa produkter ”om alternativ finns lättillgängligt och överkomligt” tex tops, bomullspinnar</a:t>
            </a:r>
          </a:p>
          <a:p>
            <a:pPr marL="285750" indent="-285750"/>
            <a:r>
              <a:rPr lang="sv-SE" b="1"/>
              <a:t>Minskad</a:t>
            </a:r>
            <a:r>
              <a:rPr lang="sv-SE"/>
              <a:t> användning av livsmedelsbehållare och muggar</a:t>
            </a:r>
          </a:p>
          <a:p>
            <a:pPr marL="285750" indent="-285750"/>
            <a:r>
              <a:rPr lang="sv-SE"/>
              <a:t>Utökat </a:t>
            </a:r>
            <a:r>
              <a:rPr lang="sv-SE" b="1"/>
              <a:t>producentansvar </a:t>
            </a:r>
            <a:r>
              <a:rPr lang="sv-SE"/>
              <a:t>för avfallshantering av livsmedelsbehållare, förpackningar, muggar, tunna plastkassar</a:t>
            </a:r>
          </a:p>
          <a:p>
            <a:pPr marL="285750" indent="-285750"/>
            <a:r>
              <a:rPr lang="sv-SE"/>
              <a:t>Tillverkare av fiskeredskap, avgift, täcka kostnader för insamling av dessa</a:t>
            </a:r>
            <a:endParaRPr lang="sv-SE" b="1"/>
          </a:p>
          <a:p>
            <a:endParaRPr lang="sv-SE"/>
          </a:p>
        </p:txBody>
      </p:sp>
      <p:pic>
        <p:nvPicPr>
          <p:cNvPr id="4" name="Bildobjekt 3">
            <a:extLst>
              <a:ext uri="{FF2B5EF4-FFF2-40B4-BE49-F238E27FC236}">
                <a16:creationId xmlns:a16="http://schemas.microsoft.com/office/drawing/2014/main" id="{3A6FD040-3897-419B-A937-8CCA7FDCA32D}"/>
              </a:ext>
            </a:extLst>
          </p:cNvPr>
          <p:cNvPicPr>
            <a:picLocks noChangeAspect="1"/>
          </p:cNvPicPr>
          <p:nvPr/>
        </p:nvPicPr>
        <p:blipFill>
          <a:blip r:embed="rId3"/>
          <a:stretch>
            <a:fillRect/>
          </a:stretch>
        </p:blipFill>
        <p:spPr>
          <a:xfrm>
            <a:off x="2776046" y="4414077"/>
            <a:ext cx="4432474" cy="2261313"/>
          </a:xfrm>
          <a:prstGeom prst="rect">
            <a:avLst/>
          </a:prstGeom>
        </p:spPr>
      </p:pic>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419788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DFE89F-C6E0-4E23-B48B-E7FC4C7130C3}"/>
              </a:ext>
            </a:extLst>
          </p:cNvPr>
          <p:cNvSpPr>
            <a:spLocks noGrp="1"/>
          </p:cNvSpPr>
          <p:nvPr>
            <p:ph type="title"/>
          </p:nvPr>
        </p:nvSpPr>
        <p:spPr/>
        <p:txBody>
          <a:bodyPr/>
          <a:lstStyle/>
          <a:p>
            <a:r>
              <a:rPr lang="sv-SE"/>
              <a:t>2021 förbjuds följande engångsmaterial i plast</a:t>
            </a:r>
          </a:p>
        </p:txBody>
      </p:sp>
      <p:sp>
        <p:nvSpPr>
          <p:cNvPr id="3" name="Platshållare för innehåll 2">
            <a:extLst>
              <a:ext uri="{FF2B5EF4-FFF2-40B4-BE49-F238E27FC236}">
                <a16:creationId xmlns:a16="http://schemas.microsoft.com/office/drawing/2014/main" id="{2FB1E203-5DE8-4468-ACA5-DC825DFF5B17}"/>
              </a:ext>
            </a:extLst>
          </p:cNvPr>
          <p:cNvSpPr>
            <a:spLocks noGrp="1"/>
          </p:cNvSpPr>
          <p:nvPr>
            <p:ph idx="1"/>
          </p:nvPr>
        </p:nvSpPr>
        <p:spPr/>
        <p:txBody>
          <a:bodyPr>
            <a:normAutofit/>
          </a:bodyPr>
          <a:lstStyle/>
          <a:p>
            <a:r>
              <a:rPr lang="sv-SE"/>
              <a:t>Plastbestick</a:t>
            </a:r>
          </a:p>
          <a:p>
            <a:r>
              <a:rPr lang="sv-SE"/>
              <a:t>Plasttallrikar</a:t>
            </a:r>
          </a:p>
          <a:p>
            <a:r>
              <a:rPr lang="sv-SE"/>
              <a:t>Sugrör i plast</a:t>
            </a:r>
          </a:p>
          <a:p>
            <a:r>
              <a:rPr lang="sv-SE"/>
              <a:t>Bomullspinnar i plast</a:t>
            </a:r>
          </a:p>
          <a:p>
            <a:r>
              <a:rPr lang="sv-SE"/>
              <a:t>Matbehållare i polystyren</a:t>
            </a:r>
          </a:p>
          <a:p>
            <a:r>
              <a:rPr lang="sv-SE"/>
              <a:t>Dryckesförpackningar i polystyren</a:t>
            </a:r>
          </a:p>
          <a:p>
            <a:r>
              <a:rPr lang="sv-SE"/>
              <a:t>Muggar i polystyren</a:t>
            </a:r>
          </a:p>
          <a:p>
            <a:r>
              <a:rPr lang="sv-SE" err="1"/>
              <a:t>Oxo</a:t>
            </a:r>
            <a:r>
              <a:rPr lang="sv-SE"/>
              <a:t>-nedbrytbar plast</a:t>
            </a:r>
          </a:p>
          <a:p>
            <a:endParaRPr lang="sv-SE"/>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pic>
        <p:nvPicPr>
          <p:cNvPr id="4" name="Bildobjekt 3"/>
          <p:cNvPicPr>
            <a:picLocks noChangeAspect="1"/>
          </p:cNvPicPr>
          <p:nvPr/>
        </p:nvPicPr>
        <p:blipFill>
          <a:blip r:embed="rId3"/>
          <a:stretch>
            <a:fillRect/>
          </a:stretch>
        </p:blipFill>
        <p:spPr>
          <a:xfrm>
            <a:off x="5168503" y="3509963"/>
            <a:ext cx="3451621" cy="2478087"/>
          </a:xfrm>
          <a:prstGeom prst="rect">
            <a:avLst/>
          </a:prstGeom>
        </p:spPr>
      </p:pic>
      <p:sp>
        <p:nvSpPr>
          <p:cNvPr id="6" name="textruta 5"/>
          <p:cNvSpPr txBox="1"/>
          <p:nvPr/>
        </p:nvSpPr>
        <p:spPr>
          <a:xfrm>
            <a:off x="6051550" y="5772150"/>
            <a:ext cx="1917700" cy="261610"/>
          </a:xfrm>
          <a:prstGeom prst="rect">
            <a:avLst/>
          </a:prstGeom>
          <a:solidFill>
            <a:schemeClr val="bg1"/>
          </a:solidFill>
        </p:spPr>
        <p:txBody>
          <a:bodyPr wrap="square" rtlCol="0">
            <a:spAutoFit/>
          </a:bodyPr>
          <a:lstStyle/>
          <a:p>
            <a:endParaRPr lang="sv-SE" sz="1100" dirty="0"/>
          </a:p>
        </p:txBody>
      </p:sp>
    </p:spTree>
    <p:extLst>
      <p:ext uri="{BB962C8B-B14F-4D97-AF65-F5344CB8AC3E}">
        <p14:creationId xmlns:p14="http://schemas.microsoft.com/office/powerpoint/2010/main" val="1374870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5642630-2BCF-1943-BE32-0BB88ED88481}"/>
              </a:ext>
            </a:extLst>
          </p:cNvPr>
          <p:cNvSpPr>
            <a:spLocks noGrp="1"/>
          </p:cNvSpPr>
          <p:nvPr>
            <p:ph type="title"/>
          </p:nvPr>
        </p:nvSpPr>
        <p:spPr/>
        <p:txBody>
          <a:bodyPr/>
          <a:lstStyle/>
          <a:p>
            <a:r>
              <a:rPr lang="sv-SE"/>
              <a:t>Nationella miljömålen</a:t>
            </a:r>
          </a:p>
        </p:txBody>
      </p:sp>
      <p:sp>
        <p:nvSpPr>
          <p:cNvPr id="5" name="Platshållare för innehåll 4">
            <a:extLst>
              <a:ext uri="{FF2B5EF4-FFF2-40B4-BE49-F238E27FC236}">
                <a16:creationId xmlns:a16="http://schemas.microsoft.com/office/drawing/2014/main" id="{997F0254-3DC8-A94A-B436-6C4FDFC3B842}"/>
              </a:ext>
            </a:extLst>
          </p:cNvPr>
          <p:cNvSpPr>
            <a:spLocks noGrp="1"/>
          </p:cNvSpPr>
          <p:nvPr>
            <p:ph sz="half" idx="1"/>
          </p:nvPr>
        </p:nvSpPr>
        <p:spPr/>
        <p:txBody>
          <a:bodyPr>
            <a:normAutofit/>
          </a:bodyPr>
          <a:lstStyle/>
          <a:p>
            <a:pPr marL="0" indent="0">
              <a:buNone/>
            </a:pPr>
            <a:r>
              <a:rPr lang="sv-SE"/>
              <a:t>Att arbeta med en hållbar plastanvändning bidrar till de nationella miljömålen:</a:t>
            </a:r>
          </a:p>
          <a:p>
            <a:r>
              <a:rPr lang="sv-SE"/>
              <a:t>God bebyggd miljö</a:t>
            </a:r>
          </a:p>
          <a:p>
            <a:r>
              <a:rPr lang="sv-SE"/>
              <a:t>Giftfri  miljö</a:t>
            </a:r>
          </a:p>
          <a:p>
            <a:r>
              <a:rPr lang="sv-SE"/>
              <a:t>Begränsad klimatpåverkan</a:t>
            </a:r>
            <a:br>
              <a:rPr lang="sv-SE"/>
            </a:br>
            <a:endParaRPr lang="sv-SE"/>
          </a:p>
        </p:txBody>
      </p:sp>
      <p:pic>
        <p:nvPicPr>
          <p:cNvPr id="6" name="Platshållare för innehåll 5">
            <a:extLst>
              <a:ext uri="{FF2B5EF4-FFF2-40B4-BE49-F238E27FC236}">
                <a16:creationId xmlns:a16="http://schemas.microsoft.com/office/drawing/2014/main" id="{0FBEEFCA-B2AF-4F1B-962E-A2D6069DBE6F}"/>
              </a:ext>
            </a:extLst>
          </p:cNvPr>
          <p:cNvPicPr>
            <a:picLocks noGrp="1" noChangeAspect="1"/>
          </p:cNvPicPr>
          <p:nvPr>
            <p:ph sz="half" idx="2"/>
          </p:nvPr>
        </p:nvPicPr>
        <p:blipFill>
          <a:blip r:embed="rId2"/>
          <a:stretch>
            <a:fillRect/>
          </a:stretch>
        </p:blipFill>
        <p:spPr>
          <a:xfrm>
            <a:off x="5613082" y="2679517"/>
            <a:ext cx="3190875" cy="1219200"/>
          </a:xfrm>
          <a:prstGeom prst="rect">
            <a:avLst/>
          </a:prstGeom>
        </p:spPr>
      </p:pic>
      <p:pic>
        <p:nvPicPr>
          <p:cNvPr id="8" name="Bildobjekt 7"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117931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8513EF-E253-42E0-85F2-3EBEF855613F}"/>
              </a:ext>
            </a:extLst>
          </p:cNvPr>
          <p:cNvSpPr>
            <a:spLocks noGrp="1"/>
          </p:cNvSpPr>
          <p:nvPr>
            <p:ph type="title"/>
          </p:nvPr>
        </p:nvSpPr>
        <p:spPr>
          <a:xfrm>
            <a:off x="674370" y="351514"/>
            <a:ext cx="6579870" cy="1325563"/>
          </a:xfrm>
        </p:spPr>
        <p:txBody>
          <a:bodyPr/>
          <a:lstStyle/>
          <a:p>
            <a:r>
              <a:rPr lang="sv-SE"/>
              <a:t>Regeringens plastutredning- </a:t>
            </a:r>
            <a:br>
              <a:rPr lang="sv-SE"/>
            </a:br>
            <a:r>
              <a:rPr lang="sv-SE"/>
              <a:t>Det går om vi vill (SOU 2018:84</a:t>
            </a:r>
            <a:r>
              <a:rPr lang="sv-SE" sz="2000"/>
              <a:t>)</a:t>
            </a:r>
          </a:p>
        </p:txBody>
      </p:sp>
      <p:pic>
        <p:nvPicPr>
          <p:cNvPr id="4" name="Bildobjekt 14" descr="En bild som visar inomhus&#10;&#10;Beskrivning genererad med hög exakthet">
            <a:extLst>
              <a:ext uri="{FF2B5EF4-FFF2-40B4-BE49-F238E27FC236}">
                <a16:creationId xmlns:a16="http://schemas.microsoft.com/office/drawing/2014/main" id="{D746CB61-93FF-4136-AD75-216D28920DC3}"/>
              </a:ext>
            </a:extLst>
          </p:cNvPr>
          <p:cNvPicPr>
            <a:picLocks noChangeAspect="1"/>
          </p:cNvPicPr>
          <p:nvPr/>
        </p:nvPicPr>
        <p:blipFill>
          <a:blip r:embed="rId3"/>
          <a:stretch>
            <a:fillRect/>
          </a:stretch>
        </p:blipFill>
        <p:spPr>
          <a:xfrm>
            <a:off x="462915" y="1927508"/>
            <a:ext cx="2651727" cy="3916196"/>
          </a:xfrm>
          <a:prstGeom prst="rect">
            <a:avLst/>
          </a:prstGeom>
        </p:spPr>
      </p:pic>
      <p:graphicFrame>
        <p:nvGraphicFramePr>
          <p:cNvPr id="5" name="Diagram 4">
            <a:extLst>
              <a:ext uri="{FF2B5EF4-FFF2-40B4-BE49-F238E27FC236}">
                <a16:creationId xmlns:a16="http://schemas.microsoft.com/office/drawing/2014/main" id="{15A765EE-7747-455A-9104-0DC91D02D2DE}"/>
              </a:ext>
            </a:extLst>
          </p:cNvPr>
          <p:cNvGraphicFramePr/>
          <p:nvPr/>
        </p:nvGraphicFramePr>
        <p:xfrm>
          <a:off x="3280377" y="2158883"/>
          <a:ext cx="5652168" cy="3684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375992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BA835C-2D0E-4659-862D-E3499EE53455}"/>
              </a:ext>
            </a:extLst>
          </p:cNvPr>
          <p:cNvSpPr>
            <a:spLocks noGrp="1"/>
          </p:cNvSpPr>
          <p:nvPr>
            <p:ph type="title"/>
          </p:nvPr>
        </p:nvSpPr>
        <p:spPr/>
        <p:txBody>
          <a:bodyPr/>
          <a:lstStyle/>
          <a:p>
            <a:r>
              <a:rPr lang="sv-SE"/>
              <a:t>Gävleborgs strategi för hållbar plastanvändning</a:t>
            </a:r>
          </a:p>
        </p:txBody>
      </p:sp>
      <p:sp>
        <p:nvSpPr>
          <p:cNvPr id="3" name="Platshållare för innehåll 2">
            <a:extLst>
              <a:ext uri="{FF2B5EF4-FFF2-40B4-BE49-F238E27FC236}">
                <a16:creationId xmlns:a16="http://schemas.microsoft.com/office/drawing/2014/main" id="{466B79F7-F591-4EAD-8137-B2A0B5CBE147}"/>
              </a:ext>
            </a:extLst>
          </p:cNvPr>
          <p:cNvSpPr>
            <a:spLocks noGrp="1"/>
          </p:cNvSpPr>
          <p:nvPr>
            <p:ph idx="1"/>
          </p:nvPr>
        </p:nvSpPr>
        <p:spPr>
          <a:xfrm>
            <a:off x="567104" y="1834795"/>
            <a:ext cx="4945673" cy="4321786"/>
          </a:xfrm>
        </p:spPr>
        <p:txBody>
          <a:bodyPr>
            <a:normAutofit lnSpcReduction="10000"/>
          </a:bodyPr>
          <a:lstStyle/>
          <a:p>
            <a:pPr marL="0" indent="0">
              <a:buNone/>
            </a:pPr>
            <a:r>
              <a:rPr lang="sv-SE" dirty="0"/>
              <a:t>Strategin vänder sig främst till offentliga organisationer men också till näringslivet </a:t>
            </a:r>
          </a:p>
          <a:p>
            <a:pPr marL="0" indent="0">
              <a:buNone/>
            </a:pPr>
            <a:r>
              <a:rPr lang="sv-SE" dirty="0"/>
              <a:t>Fem målområden:</a:t>
            </a:r>
          </a:p>
          <a:p>
            <a:pPr marL="457200" indent="-457200">
              <a:buAutoNum type="arabicPeriod"/>
            </a:pPr>
            <a:r>
              <a:rPr lang="sv-SE" dirty="0"/>
              <a:t>Förebygga plastavfallet</a:t>
            </a:r>
          </a:p>
          <a:p>
            <a:pPr marL="457200" indent="-457200">
              <a:buAutoNum type="arabicPeriod"/>
            </a:pPr>
            <a:r>
              <a:rPr lang="sv-SE" dirty="0"/>
              <a:t>Öka materialåtervinningen</a:t>
            </a:r>
          </a:p>
          <a:p>
            <a:pPr marL="457200" indent="-457200">
              <a:buAutoNum type="arabicPeriod"/>
            </a:pPr>
            <a:r>
              <a:rPr lang="sv-SE" dirty="0"/>
              <a:t>Minska nedskräpningen</a:t>
            </a:r>
          </a:p>
          <a:p>
            <a:pPr marL="457200" indent="-457200">
              <a:buAutoNum type="arabicPeriod"/>
            </a:pPr>
            <a:r>
              <a:rPr lang="sv-SE" dirty="0"/>
              <a:t>Höja kunskapen och öka lärandet</a:t>
            </a:r>
          </a:p>
          <a:p>
            <a:pPr marL="457200" indent="-457200">
              <a:buAutoNum type="arabicPeriod"/>
            </a:pPr>
            <a:r>
              <a:rPr lang="sv-SE" dirty="0"/>
              <a:t>Säkra genomförandet och uppföljning</a:t>
            </a:r>
          </a:p>
          <a:p>
            <a:pPr marL="0" indent="0">
              <a:buNone/>
            </a:pPr>
            <a:endParaRPr lang="sv-SE" dirty="0"/>
          </a:p>
          <a:p>
            <a:pPr marL="0" indent="0">
              <a:buNone/>
            </a:pPr>
            <a:r>
              <a:rPr lang="sv-SE" dirty="0"/>
              <a:t>Länk: </a:t>
            </a:r>
            <a:r>
              <a:rPr lang="sv-SE" dirty="0" smtClean="0">
                <a:hlinkClick r:id="rId2"/>
              </a:rPr>
              <a:t>Plaststrategin</a:t>
            </a:r>
            <a:endParaRPr lang="sv-SE" dirty="0"/>
          </a:p>
        </p:txBody>
      </p:sp>
      <p:pic>
        <p:nvPicPr>
          <p:cNvPr id="4" name="Bildobjekt 3">
            <a:extLst>
              <a:ext uri="{FF2B5EF4-FFF2-40B4-BE49-F238E27FC236}">
                <a16:creationId xmlns:a16="http://schemas.microsoft.com/office/drawing/2014/main" id="{742043D1-F8FE-47AC-817C-B309F7B4D6A6}"/>
              </a:ext>
            </a:extLst>
          </p:cNvPr>
          <p:cNvPicPr>
            <a:picLocks noChangeAspect="1"/>
          </p:cNvPicPr>
          <p:nvPr/>
        </p:nvPicPr>
        <p:blipFill>
          <a:blip r:embed="rId3"/>
          <a:stretch>
            <a:fillRect/>
          </a:stretch>
        </p:blipFill>
        <p:spPr>
          <a:xfrm>
            <a:off x="5611245" y="1825624"/>
            <a:ext cx="3137101" cy="4330957"/>
          </a:xfrm>
          <a:prstGeom prst="rect">
            <a:avLst/>
          </a:prstGeom>
        </p:spPr>
      </p:pic>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133962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AAB663-1643-43F4-B68B-ED65C9877883}"/>
              </a:ext>
            </a:extLst>
          </p:cNvPr>
          <p:cNvSpPr>
            <a:spLocks noGrp="1"/>
          </p:cNvSpPr>
          <p:nvPr>
            <p:ph type="title"/>
          </p:nvPr>
        </p:nvSpPr>
        <p:spPr/>
        <p:txBody>
          <a:bodyPr/>
          <a:lstStyle/>
          <a:p>
            <a:r>
              <a:rPr lang="sv-SE" dirty="0"/>
              <a:t>Kretsloppsplaner</a:t>
            </a:r>
          </a:p>
        </p:txBody>
      </p:sp>
      <p:sp>
        <p:nvSpPr>
          <p:cNvPr id="3" name="Platshållare för innehåll 2">
            <a:extLst>
              <a:ext uri="{FF2B5EF4-FFF2-40B4-BE49-F238E27FC236}">
                <a16:creationId xmlns:a16="http://schemas.microsoft.com/office/drawing/2014/main" id="{5586BDC0-5714-4EE3-8D47-926DF28AFA3B}"/>
              </a:ext>
            </a:extLst>
          </p:cNvPr>
          <p:cNvSpPr>
            <a:spLocks noGrp="1"/>
          </p:cNvSpPr>
          <p:nvPr>
            <p:ph idx="1"/>
          </p:nvPr>
        </p:nvSpPr>
        <p:spPr/>
        <p:txBody>
          <a:bodyPr/>
          <a:lstStyle/>
          <a:p>
            <a:pPr marL="0" indent="0">
              <a:buNone/>
            </a:pPr>
            <a:r>
              <a:rPr lang="sv-SE" dirty="0"/>
              <a:t>Varje kommun ska enligt miljöbalken ha en "Avfallsplan om förebyggande och hantering av avfall". Nya avfallsplaner tas fram under 2020 och kommer att gälla 2021-2025. De kommer att kallas "Kretsloppsplaner" istället. Fokusområdena är att förebygga och återanvända avfall, bl.a. plastavfall, samt källsortera och återvinna.</a:t>
            </a:r>
          </a:p>
          <a:p>
            <a:endParaRPr lang="sv-SE" dirty="0"/>
          </a:p>
        </p:txBody>
      </p:sp>
      <p:pic>
        <p:nvPicPr>
          <p:cNvPr id="5" name="Bildobjekt 4">
            <a:extLst>
              <a:ext uri="{FF2B5EF4-FFF2-40B4-BE49-F238E27FC236}">
                <a16:creationId xmlns:a16="http://schemas.microsoft.com/office/drawing/2014/main" id="{A9761774-21ED-482F-BEF8-883ED1BE1918}"/>
              </a:ext>
            </a:extLst>
          </p:cNvPr>
          <p:cNvPicPr>
            <a:picLocks noChangeAspect="1"/>
          </p:cNvPicPr>
          <p:nvPr/>
        </p:nvPicPr>
        <p:blipFill>
          <a:blip r:embed="rId2"/>
          <a:stretch>
            <a:fillRect/>
          </a:stretch>
        </p:blipFill>
        <p:spPr>
          <a:xfrm>
            <a:off x="266666" y="4269106"/>
            <a:ext cx="4373067" cy="1907857"/>
          </a:xfrm>
          <a:prstGeom prst="rect">
            <a:avLst/>
          </a:prstGeom>
        </p:spPr>
      </p:pic>
    </p:spTree>
    <p:extLst>
      <p:ext uri="{BB962C8B-B14F-4D97-AF65-F5344CB8AC3E}">
        <p14:creationId xmlns:p14="http://schemas.microsoft.com/office/powerpoint/2010/main" val="103110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Din verksamhets mål kring plast</a:t>
            </a:r>
          </a:p>
        </p:txBody>
      </p:sp>
      <p:sp>
        <p:nvSpPr>
          <p:cNvPr id="3" name="Platshållare för innehåll 2"/>
          <p:cNvSpPr>
            <a:spLocks noGrp="1"/>
          </p:cNvSpPr>
          <p:nvPr>
            <p:ph idx="1"/>
          </p:nvPr>
        </p:nvSpPr>
        <p:spPr/>
        <p:txBody>
          <a:bodyPr/>
          <a:lstStyle/>
          <a:p>
            <a:r>
              <a:rPr lang="sv-SE"/>
              <a:t>Här kan du fylla i era egna mål, styrdokument och riktlinjer kring plast</a:t>
            </a:r>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2595376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Fakta om plast</a:t>
            </a:r>
          </a:p>
        </p:txBody>
      </p:sp>
      <p:sp>
        <p:nvSpPr>
          <p:cNvPr id="3" name="Platshållare för text 2"/>
          <p:cNvSpPr>
            <a:spLocks noGrp="1"/>
          </p:cNvSpPr>
          <p:nvPr>
            <p:ph type="body" idx="1"/>
          </p:nvPr>
        </p:nvSpPr>
        <p:spPr/>
        <p:txBody>
          <a:bodyPr/>
          <a:lstStyle/>
          <a:p>
            <a:r>
              <a:rPr lang="sv-SE"/>
              <a:t>Del 3</a:t>
            </a:r>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265560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9DE276E6-2143-4785-8465-1529D1C59362}"/>
              </a:ext>
            </a:extLst>
          </p:cNvPr>
          <p:cNvSpPr txBox="1">
            <a:spLocks/>
          </p:cNvSpPr>
          <p:nvPr/>
        </p:nvSpPr>
        <p:spPr>
          <a:xfrm>
            <a:off x="620797" y="2428449"/>
            <a:ext cx="3644879" cy="702372"/>
          </a:xfrm>
          <a:prstGeom prst="rect">
            <a:avLst/>
          </a:prstGeom>
        </p:spPr>
        <p:txBody>
          <a:bodyPr vert="horz" lIns="68580" tIns="34290" rIns="68580" bIns="34290" rtlCol="0" anchor="b">
            <a:noAutofit/>
          </a:bodyPr>
          <a:lstStyle>
            <a:lvl1pPr algn="l" defTabSz="914400" rtl="0" eaLnBrk="1" latinLnBrk="0" hangingPunct="1">
              <a:lnSpc>
                <a:spcPts val="4500"/>
              </a:lnSpc>
              <a:spcBef>
                <a:spcPct val="0"/>
              </a:spcBef>
              <a:buNone/>
              <a:defRPr sz="4500" kern="1200" spc="-150">
                <a:solidFill>
                  <a:srgbClr val="008F5B"/>
                </a:solidFill>
                <a:latin typeface="Franklin Gothic Demi" panose="020B0703020102020204" pitchFamily="34" charset="0"/>
                <a:ea typeface="+mj-ea"/>
                <a:cs typeface="+mj-cs"/>
              </a:defRPr>
            </a:lvl1pPr>
          </a:lstStyle>
          <a:p>
            <a:pPr defTabSz="685800" fontAlgn="auto">
              <a:lnSpc>
                <a:spcPts val="3375"/>
              </a:lnSpc>
              <a:spcAft>
                <a:spcPts val="0"/>
              </a:spcAft>
            </a:pPr>
            <a:r>
              <a:rPr lang="sv-SE" sz="2400" b="1">
                <a:solidFill>
                  <a:srgbClr val="3C72B7"/>
                </a:solidFill>
                <a:latin typeface="+mj-lt"/>
                <a:ea typeface="+mn-ea"/>
                <a:cs typeface="+mn-cs"/>
              </a:rPr>
              <a:t>Plastflöden idag, Sverige</a:t>
            </a:r>
          </a:p>
        </p:txBody>
      </p:sp>
      <p:pic>
        <p:nvPicPr>
          <p:cNvPr id="6" name="Platshållare för innehåll 5">
            <a:extLst>
              <a:ext uri="{FF2B5EF4-FFF2-40B4-BE49-F238E27FC236}">
                <a16:creationId xmlns:a16="http://schemas.microsoft.com/office/drawing/2014/main" id="{05F44E28-0BF8-40DA-8698-377A3C06C23D}"/>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9677" y="3136899"/>
            <a:ext cx="4224899" cy="30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1">
            <a:extLst>
              <a:ext uri="{FF2B5EF4-FFF2-40B4-BE49-F238E27FC236}">
                <a16:creationId xmlns:a16="http://schemas.microsoft.com/office/drawing/2014/main" id="{96FD7159-0EC6-4535-A212-D266E8C7BBA0}"/>
              </a:ext>
            </a:extLst>
          </p:cNvPr>
          <p:cNvSpPr txBox="1">
            <a:spLocks/>
          </p:cNvSpPr>
          <p:nvPr/>
        </p:nvSpPr>
        <p:spPr>
          <a:xfrm>
            <a:off x="4799786" y="2619606"/>
            <a:ext cx="4408715" cy="551891"/>
          </a:xfrm>
          <a:prstGeom prst="rect">
            <a:avLst/>
          </a:prstGeom>
        </p:spPr>
        <p:txBody>
          <a:bodyPr vert="horz" lIns="68580" tIns="34290" rIns="68580" bIns="34290" rtlCol="0" anchor="b">
            <a:noAutofit/>
          </a:bodyPr>
          <a:lstStyle>
            <a:lvl1pPr algn="l" defTabSz="914400" rtl="0" eaLnBrk="1" latinLnBrk="0" hangingPunct="1">
              <a:lnSpc>
                <a:spcPts val="4500"/>
              </a:lnSpc>
              <a:spcBef>
                <a:spcPct val="0"/>
              </a:spcBef>
              <a:buNone/>
              <a:defRPr sz="4500" kern="1200" spc="-150">
                <a:solidFill>
                  <a:srgbClr val="008F5B"/>
                </a:solidFill>
                <a:latin typeface="Franklin Gothic Demi" panose="020B0703020102020204" pitchFamily="34" charset="0"/>
                <a:ea typeface="+mj-ea"/>
                <a:cs typeface="+mj-cs"/>
              </a:defRPr>
            </a:lvl1pPr>
          </a:lstStyle>
          <a:p>
            <a:pPr defTabSz="685800" fontAlgn="auto">
              <a:lnSpc>
                <a:spcPts val="3375"/>
              </a:lnSpc>
              <a:spcAft>
                <a:spcPts val="0"/>
              </a:spcAft>
            </a:pPr>
            <a:r>
              <a:rPr lang="sv-SE" sz="2400" b="1">
                <a:solidFill>
                  <a:srgbClr val="3C72B7"/>
                </a:solidFill>
                <a:latin typeface="+mj-lt"/>
                <a:ea typeface="+mn-ea"/>
                <a:cs typeface="+mn-cs"/>
              </a:rPr>
              <a:t>Plastflöden i framtiden 2030?</a:t>
            </a:r>
          </a:p>
        </p:txBody>
      </p:sp>
      <p:pic>
        <p:nvPicPr>
          <p:cNvPr id="7" name="Bildobjekt 6">
            <a:extLst>
              <a:ext uri="{FF2B5EF4-FFF2-40B4-BE49-F238E27FC236}">
                <a16:creationId xmlns:a16="http://schemas.microsoft.com/office/drawing/2014/main" id="{8A1BC006-047A-4714-BA8B-2FF802DE2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487" t="30479" r="13451" b="24680"/>
          <a:stretch>
            <a:fillRect/>
          </a:stretch>
        </p:blipFill>
        <p:spPr bwMode="auto">
          <a:xfrm>
            <a:off x="4752587" y="3132450"/>
            <a:ext cx="4224899" cy="301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a:extLst>
              <a:ext uri="{FF2B5EF4-FFF2-40B4-BE49-F238E27FC236}">
                <a16:creationId xmlns:a16="http://schemas.microsoft.com/office/drawing/2014/main" id="{64E9DA15-3EEF-4154-A949-72913A0CBA9B}"/>
              </a:ext>
            </a:extLst>
          </p:cNvPr>
          <p:cNvSpPr txBox="1"/>
          <p:nvPr/>
        </p:nvSpPr>
        <p:spPr>
          <a:xfrm>
            <a:off x="621532" y="621532"/>
            <a:ext cx="47444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b="1">
                <a:solidFill>
                  <a:srgbClr val="4472C4"/>
                </a:solidFill>
                <a:latin typeface="Arial"/>
              </a:rPr>
              <a:t>Plastflöden i samhället</a:t>
            </a:r>
            <a:endParaRPr lang="sv-SE" sz="3200">
              <a:latin typeface="Arial"/>
              <a:cs typeface="Arial"/>
            </a:endParaRPr>
          </a:p>
        </p:txBody>
      </p:sp>
      <p:sp>
        <p:nvSpPr>
          <p:cNvPr id="8" name="textruta 7">
            <a:extLst>
              <a:ext uri="{FF2B5EF4-FFF2-40B4-BE49-F238E27FC236}">
                <a16:creationId xmlns:a16="http://schemas.microsoft.com/office/drawing/2014/main" id="{177385C8-14CC-4429-8077-451F4D96C424}"/>
              </a:ext>
            </a:extLst>
          </p:cNvPr>
          <p:cNvSpPr txBox="1"/>
          <p:nvPr/>
        </p:nvSpPr>
        <p:spPr>
          <a:xfrm>
            <a:off x="5150953" y="6368497"/>
            <a:ext cx="57497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t>Källa: Anna Karlsson, Vattenfall Värme AB Uppsala (2018)</a:t>
            </a:r>
          </a:p>
        </p:txBody>
      </p:sp>
      <p:pic>
        <p:nvPicPr>
          <p:cNvPr id="9" name="Bildobjekt 8"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1685302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Innehållsförteckning</a:t>
            </a:r>
          </a:p>
        </p:txBody>
      </p:sp>
      <p:sp>
        <p:nvSpPr>
          <p:cNvPr id="4" name="Platshållare för innehåll 3"/>
          <p:cNvSpPr>
            <a:spLocks noGrp="1"/>
          </p:cNvSpPr>
          <p:nvPr>
            <p:ph idx="1"/>
          </p:nvPr>
        </p:nvSpPr>
        <p:spPr/>
        <p:txBody>
          <a:bodyPr vert="horz" lIns="91440" tIns="45720" rIns="91440" bIns="45720" rtlCol="0" anchor="t">
            <a:normAutofit fontScale="62500" lnSpcReduction="20000"/>
          </a:bodyPr>
          <a:lstStyle/>
          <a:p>
            <a:pPr marL="0" indent="0">
              <a:buNone/>
            </a:pPr>
            <a:r>
              <a:rPr lang="sv-SE">
                <a:latin typeface="Arial"/>
                <a:cs typeface="Arial"/>
              </a:rPr>
              <a:t>Del 1</a:t>
            </a:r>
          </a:p>
          <a:p>
            <a:r>
              <a:rPr lang="sv-SE">
                <a:latin typeface="Arial"/>
                <a:cs typeface="Arial"/>
              </a:rPr>
              <a:t>Inledning</a:t>
            </a:r>
            <a:endParaRPr lang="sv-SE"/>
          </a:p>
          <a:p>
            <a:pPr marL="0" indent="0">
              <a:buNone/>
            </a:pPr>
            <a:r>
              <a:rPr lang="sv-SE">
                <a:latin typeface="Arial"/>
                <a:cs typeface="Arial"/>
              </a:rPr>
              <a:t>Del 2</a:t>
            </a:r>
            <a:endParaRPr lang="sv-SE"/>
          </a:p>
          <a:p>
            <a:pPr marL="342900" indent="-342900"/>
            <a:r>
              <a:rPr lang="sv-SE">
                <a:latin typeface="Arial"/>
                <a:cs typeface="Arial"/>
              </a:rPr>
              <a:t>Mål och strategidokument</a:t>
            </a:r>
          </a:p>
          <a:p>
            <a:pPr marL="0" indent="0">
              <a:buNone/>
            </a:pPr>
            <a:r>
              <a:rPr lang="sv-SE"/>
              <a:t>Del 3</a:t>
            </a:r>
          </a:p>
          <a:p>
            <a:r>
              <a:rPr lang="sv-SE"/>
              <a:t>Fakta om plast – e-utbildning</a:t>
            </a:r>
          </a:p>
          <a:p>
            <a:pPr marL="0" indent="0">
              <a:buNone/>
            </a:pPr>
            <a:r>
              <a:rPr lang="sv-SE">
                <a:latin typeface="Arial"/>
                <a:cs typeface="Arial"/>
              </a:rPr>
              <a:t>Del 4</a:t>
            </a:r>
          </a:p>
          <a:p>
            <a:r>
              <a:rPr lang="sv-SE"/>
              <a:t>Få koll på läget- så arbetar du med en hållbar plastanvändning i din verksamhet</a:t>
            </a:r>
          </a:p>
          <a:p>
            <a:pPr marL="0" indent="0">
              <a:buNone/>
            </a:pPr>
            <a:r>
              <a:rPr lang="sv-SE">
                <a:latin typeface="Arial"/>
                <a:cs typeface="Arial"/>
              </a:rPr>
              <a:t>Del 5</a:t>
            </a:r>
            <a:endParaRPr lang="en-US">
              <a:latin typeface="Arial"/>
              <a:cs typeface="Arial"/>
            </a:endParaRPr>
          </a:p>
          <a:p>
            <a:pPr>
              <a:buFont typeface="Arial"/>
              <a:buChar char="•"/>
            </a:pPr>
            <a:r>
              <a:rPr lang="sv-SE">
                <a:latin typeface="Arial"/>
                <a:cs typeface="Arial"/>
              </a:rPr>
              <a:t>Goda exempel</a:t>
            </a:r>
            <a:endParaRPr lang="en-US">
              <a:latin typeface="Arial"/>
              <a:cs typeface="Arial"/>
            </a:endParaRPr>
          </a:p>
          <a:p>
            <a:pPr marL="0" indent="0">
              <a:buNone/>
            </a:pPr>
            <a:r>
              <a:rPr lang="sv-SE">
                <a:latin typeface="Arial"/>
                <a:cs typeface="Arial"/>
              </a:rPr>
              <a:t>Del 6</a:t>
            </a:r>
          </a:p>
          <a:p>
            <a:pPr>
              <a:buFont typeface="Arial"/>
              <a:buChar char="•"/>
            </a:pPr>
            <a:r>
              <a:rPr lang="sv-SE">
                <a:latin typeface="Arial"/>
                <a:cs typeface="Arial"/>
              </a:rPr>
              <a:t>Mer att läsa</a:t>
            </a:r>
            <a:endParaRPr lang="en-US">
              <a:latin typeface="Arial"/>
              <a:cs typeface="Arial"/>
            </a:endParaRPr>
          </a:p>
          <a:p>
            <a:pPr marL="0" indent="0">
              <a:buNone/>
            </a:pPr>
            <a:r>
              <a:rPr lang="sv-SE">
                <a:latin typeface="Arial"/>
                <a:cs typeface="Arial"/>
              </a:rPr>
              <a:t>Del 7 </a:t>
            </a:r>
            <a:endParaRPr lang="sv-SE"/>
          </a:p>
          <a:p>
            <a:pPr marL="342900" indent="-342900"/>
            <a:r>
              <a:rPr lang="sv-SE">
                <a:latin typeface="Arial"/>
                <a:cs typeface="Arial"/>
              </a:rPr>
              <a:t>Checklista</a:t>
            </a:r>
            <a:endParaRPr lang="sv-SE"/>
          </a:p>
          <a:p>
            <a:pPr marL="0" indent="0">
              <a:buNone/>
            </a:pPr>
            <a:endParaRPr lang="sv-SE"/>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90004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p:txBody>
          <a:bodyPr/>
          <a:lstStyle/>
          <a:p>
            <a:r>
              <a:rPr lang="sv-SE">
                <a:latin typeface="Arial"/>
                <a:cs typeface="Arial"/>
              </a:rPr>
              <a:t>Digital utbildning om plast</a:t>
            </a:r>
            <a:endParaRPr lang="sv-SE"/>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p:txBody>
          <a:bodyPr vert="horz" lIns="91440" tIns="45720" rIns="91440" bIns="45720" rtlCol="0" anchor="t">
            <a:normAutofit/>
          </a:bodyPr>
          <a:lstStyle/>
          <a:p>
            <a:r>
              <a:rPr lang="sv-SE" dirty="0">
                <a:latin typeface="Arial"/>
                <a:cs typeface="Arial"/>
              </a:rPr>
              <a:t>Webbutbildning framtagen av Uppsala klimatprotokoll</a:t>
            </a:r>
            <a:endParaRPr lang="sv-SE" dirty="0"/>
          </a:p>
          <a:p>
            <a:r>
              <a:rPr lang="sv-SE" dirty="0">
                <a:latin typeface="Arial"/>
                <a:cs typeface="Arial"/>
              </a:rPr>
              <a:t>Innehåller fakta om plastens miljöpåverkan och hur du kan jobba för en hållbar plastanvändning</a:t>
            </a:r>
            <a:endParaRPr lang="sv-SE" dirty="0"/>
          </a:p>
          <a:p>
            <a:r>
              <a:rPr lang="sv-SE" dirty="0">
                <a:latin typeface="Arial"/>
                <a:cs typeface="Arial"/>
              </a:rPr>
              <a:t>Utbildningen tar ca 20 minuter</a:t>
            </a:r>
            <a:endParaRPr lang="sv-SE" dirty="0"/>
          </a:p>
          <a:p>
            <a:r>
              <a:rPr lang="sv-SE" dirty="0">
                <a:latin typeface="Arial"/>
                <a:cs typeface="Arial"/>
              </a:rPr>
              <a:t>Länk till utbildningen: </a:t>
            </a:r>
            <a:r>
              <a:rPr lang="sv-SE" dirty="0">
                <a:latin typeface="Arial"/>
                <a:cs typeface="Arial"/>
                <a:hlinkClick r:id="rId3"/>
              </a:rPr>
              <a:t>https://klimatprotokollet.uppsala.se/inspiration-och-samverkan/klimateffektiv-plastupphandling</a:t>
            </a:r>
            <a:r>
              <a:rPr lang="sv-SE" dirty="0" smtClean="0">
                <a:latin typeface="Arial"/>
                <a:cs typeface="Arial"/>
                <a:hlinkClick r:id="rId3"/>
              </a:rPr>
              <a:t>/</a:t>
            </a:r>
            <a:endParaRPr lang="sv-SE" dirty="0" smtClean="0">
              <a:latin typeface="Arial"/>
              <a:cs typeface="Arial"/>
            </a:endParaRPr>
          </a:p>
          <a:p>
            <a:pPr marL="0" indent="0">
              <a:buNone/>
            </a:pPr>
            <a:endParaRPr lang="sv-SE" dirty="0"/>
          </a:p>
        </p:txBody>
      </p:sp>
      <p:pic>
        <p:nvPicPr>
          <p:cNvPr id="4" name="Bildobjekt 3"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4017690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Få koll på läget!</a:t>
            </a:r>
          </a:p>
        </p:txBody>
      </p:sp>
      <p:sp>
        <p:nvSpPr>
          <p:cNvPr id="3" name="Platshållare för text 2"/>
          <p:cNvSpPr>
            <a:spLocks noGrp="1"/>
          </p:cNvSpPr>
          <p:nvPr>
            <p:ph type="body" idx="1"/>
          </p:nvPr>
        </p:nvSpPr>
        <p:spPr/>
        <p:txBody>
          <a:bodyPr/>
          <a:lstStyle/>
          <a:p>
            <a:r>
              <a:rPr lang="sv-SE"/>
              <a:t>Del 4:</a:t>
            </a:r>
          </a:p>
          <a:p>
            <a:r>
              <a:rPr lang="sv-SE"/>
              <a:t>Så arbetar du med en hållbar plastanvändning i din verksamhet</a:t>
            </a:r>
          </a:p>
        </p:txBody>
      </p:sp>
      <p:pic>
        <p:nvPicPr>
          <p:cNvPr id="5" name="Picture 2" descr="Bildresultat för förstoringsglas">
            <a:extLst>
              <a:ext uri="{FF2B5EF4-FFF2-40B4-BE49-F238E27FC236}">
                <a16:creationId xmlns:a16="http://schemas.microsoft.com/office/drawing/2014/main" id="{4E1A4492-2CA1-4FCC-B41B-D425A7E1C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550" y="226646"/>
            <a:ext cx="3194641" cy="308282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848388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p:txBody>
          <a:bodyPr/>
          <a:lstStyle/>
          <a:p>
            <a:r>
              <a:rPr lang="sv-SE">
                <a:latin typeface="Arial"/>
                <a:cs typeface="Arial"/>
              </a:rPr>
              <a:t>Hållbar plastanvändning- steg för steg</a:t>
            </a:r>
            <a:endParaRPr lang="sv-SE"/>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a:xfrm>
            <a:off x="720090" y="2587625"/>
            <a:ext cx="7886700" cy="4351338"/>
          </a:xfrm>
        </p:spPr>
        <p:txBody>
          <a:bodyPr vert="horz" lIns="91440" tIns="45720" rIns="91440" bIns="45720" rtlCol="0" anchor="t">
            <a:normAutofit/>
          </a:bodyPr>
          <a:lstStyle/>
          <a:p>
            <a:pPr marL="0" indent="0">
              <a:buNone/>
            </a:pPr>
            <a:r>
              <a:rPr lang="en-US" b="1" dirty="0">
                <a:latin typeface="Arial"/>
                <a:cs typeface="Arial"/>
              </a:rPr>
              <a:t>Steg 1</a:t>
            </a:r>
            <a:r>
              <a:rPr lang="en-US" dirty="0">
                <a:latin typeface="Arial"/>
                <a:cs typeface="Arial"/>
              </a:rPr>
              <a:t> </a:t>
            </a:r>
            <a:r>
              <a:rPr lang="sv-SE" dirty="0">
                <a:latin typeface="Arial"/>
                <a:cs typeface="Arial"/>
              </a:rPr>
              <a:t>Få koll på läget</a:t>
            </a:r>
            <a:endParaRPr lang="en-US" dirty="0">
              <a:latin typeface="Arial"/>
              <a:cs typeface="Arial"/>
            </a:endParaRPr>
          </a:p>
          <a:p>
            <a:pPr marL="0" indent="0">
              <a:buNone/>
            </a:pPr>
            <a:r>
              <a:rPr lang="sv-SE" b="1" dirty="0">
                <a:latin typeface="Arial"/>
                <a:cs typeface="Arial"/>
              </a:rPr>
              <a:t>Steg 2 </a:t>
            </a:r>
            <a:r>
              <a:rPr lang="sv-SE" dirty="0">
                <a:latin typeface="Arial"/>
                <a:cs typeface="Arial"/>
              </a:rPr>
              <a:t>Förebygga plastavfallet och använd plasten smart</a:t>
            </a:r>
          </a:p>
          <a:p>
            <a:pPr marL="0" indent="0">
              <a:buNone/>
            </a:pPr>
            <a:r>
              <a:rPr lang="sv-SE" b="1" dirty="0">
                <a:latin typeface="Arial"/>
                <a:cs typeface="Arial"/>
              </a:rPr>
              <a:t>Steg 3</a:t>
            </a:r>
            <a:r>
              <a:rPr lang="sv-SE" dirty="0">
                <a:latin typeface="Arial"/>
                <a:cs typeface="Arial"/>
              </a:rPr>
              <a:t> Ökad återvinning</a:t>
            </a:r>
          </a:p>
          <a:p>
            <a:pPr marL="0" indent="0">
              <a:buNone/>
            </a:pPr>
            <a:r>
              <a:rPr lang="sv-SE" b="1" dirty="0">
                <a:latin typeface="Arial"/>
                <a:cs typeface="Arial"/>
              </a:rPr>
              <a:t>Steg 4 </a:t>
            </a:r>
            <a:r>
              <a:rPr lang="sv-SE" dirty="0">
                <a:latin typeface="Arial"/>
                <a:cs typeface="Arial"/>
              </a:rPr>
              <a:t>Minska och förebygga nedskräpning</a:t>
            </a:r>
          </a:p>
        </p:txBody>
      </p:sp>
      <p:pic>
        <p:nvPicPr>
          <p:cNvPr id="7" name="Bildobjekt 6"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2839012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
          <p:cNvSpPr>
            <a:spLocks noChangeArrowheads="1"/>
          </p:cNvSpPr>
          <p:nvPr/>
        </p:nvSpPr>
        <p:spPr bwMode="auto">
          <a:xfrm>
            <a:off x="-530563" y="556546"/>
            <a:ext cx="6704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t">
            <a:spAutoFit/>
          </a:bodyPr>
          <a:lstStyle/>
          <a:p>
            <a:pPr algn="ctr">
              <a:spcBef>
                <a:spcPct val="30000"/>
              </a:spcBef>
              <a:tabLst>
                <a:tab pos="361942" algn="l"/>
              </a:tabLst>
            </a:pPr>
            <a:r>
              <a:rPr lang="sv-SE" sz="3200" b="1">
                <a:solidFill>
                  <a:srgbClr val="3C72B7"/>
                </a:solidFill>
                <a:latin typeface="Arial"/>
                <a:cs typeface="Arial"/>
              </a:rPr>
              <a:t>Steg 1- Inventering</a:t>
            </a:r>
          </a:p>
        </p:txBody>
      </p:sp>
      <p:graphicFrame>
        <p:nvGraphicFramePr>
          <p:cNvPr id="10" name="Tabell 9">
            <a:extLst>
              <a:ext uri="{FF2B5EF4-FFF2-40B4-BE49-F238E27FC236}">
                <a16:creationId xmlns:a16="http://schemas.microsoft.com/office/drawing/2014/main" id="{A8BC6FE8-82EC-413C-A470-AD06ACC641A1}"/>
              </a:ext>
            </a:extLst>
          </p:cNvPr>
          <p:cNvGraphicFramePr>
            <a:graphicFrameLocks noGrp="1"/>
          </p:cNvGraphicFramePr>
          <p:nvPr>
            <p:extLst>
              <p:ext uri="{D42A27DB-BD31-4B8C-83A1-F6EECF244321}">
                <p14:modId xmlns:p14="http://schemas.microsoft.com/office/powerpoint/2010/main" val="1768398576"/>
              </p:ext>
            </p:extLst>
          </p:nvPr>
        </p:nvGraphicFramePr>
        <p:xfrm>
          <a:off x="449178" y="1556084"/>
          <a:ext cx="8510184" cy="4906255"/>
        </p:xfrm>
        <a:graphic>
          <a:graphicData uri="http://schemas.openxmlformats.org/drawingml/2006/table">
            <a:tbl>
              <a:tblPr/>
              <a:tblGrid>
                <a:gridCol w="1390030">
                  <a:extLst>
                    <a:ext uri="{9D8B030D-6E8A-4147-A177-3AD203B41FA5}">
                      <a16:colId xmlns:a16="http://schemas.microsoft.com/office/drawing/2014/main" val="151722691"/>
                    </a:ext>
                  </a:extLst>
                </a:gridCol>
                <a:gridCol w="640013">
                  <a:extLst>
                    <a:ext uri="{9D8B030D-6E8A-4147-A177-3AD203B41FA5}">
                      <a16:colId xmlns:a16="http://schemas.microsoft.com/office/drawing/2014/main" val="608875316"/>
                    </a:ext>
                  </a:extLst>
                </a:gridCol>
                <a:gridCol w="3390074">
                  <a:extLst>
                    <a:ext uri="{9D8B030D-6E8A-4147-A177-3AD203B41FA5}">
                      <a16:colId xmlns:a16="http://schemas.microsoft.com/office/drawing/2014/main" val="626031846"/>
                    </a:ext>
                  </a:extLst>
                </a:gridCol>
                <a:gridCol w="520011">
                  <a:extLst>
                    <a:ext uri="{9D8B030D-6E8A-4147-A177-3AD203B41FA5}">
                      <a16:colId xmlns:a16="http://schemas.microsoft.com/office/drawing/2014/main" val="3468621894"/>
                    </a:ext>
                  </a:extLst>
                </a:gridCol>
                <a:gridCol w="500010">
                  <a:extLst>
                    <a:ext uri="{9D8B030D-6E8A-4147-A177-3AD203B41FA5}">
                      <a16:colId xmlns:a16="http://schemas.microsoft.com/office/drawing/2014/main" val="113093224"/>
                    </a:ext>
                  </a:extLst>
                </a:gridCol>
                <a:gridCol w="440010">
                  <a:extLst>
                    <a:ext uri="{9D8B030D-6E8A-4147-A177-3AD203B41FA5}">
                      <a16:colId xmlns:a16="http://schemas.microsoft.com/office/drawing/2014/main" val="46052447"/>
                    </a:ext>
                  </a:extLst>
                </a:gridCol>
                <a:gridCol w="1630036">
                  <a:extLst>
                    <a:ext uri="{9D8B030D-6E8A-4147-A177-3AD203B41FA5}">
                      <a16:colId xmlns:a16="http://schemas.microsoft.com/office/drawing/2014/main" val="3733419247"/>
                    </a:ext>
                  </a:extLst>
                </a:gridCol>
              </a:tblGrid>
              <a:tr h="175743">
                <a:tc>
                  <a:txBody>
                    <a:bodyPr/>
                    <a:lstStyle/>
                    <a:p>
                      <a:pPr algn="l" fontAlgn="t"/>
                      <a:endParaRPr lang="sv-SE" sz="800" b="0" i="0" u="none" strike="noStrike">
                        <a:solidFill>
                          <a:srgbClr val="000000"/>
                        </a:solidFill>
                        <a:effectLst/>
                        <a:latin typeface="Calibri" panose="020F0502020204030204" pitchFamily="34" charset="0"/>
                      </a:endParaRPr>
                    </a:p>
                  </a:txBody>
                  <a:tcPr marL="5802" marR="5802" marT="5802"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710187"/>
                  </a:ext>
                </a:extLst>
              </a:tr>
              <a:tr h="161188">
                <a:tc>
                  <a:txBody>
                    <a:bodyPr/>
                    <a:lstStyle/>
                    <a:p>
                      <a:pPr algn="l" fontAlgn="b"/>
                      <a:r>
                        <a:rPr lang="sv-SE" sz="800" b="1" i="0" u="none" strike="noStrike">
                          <a:solidFill>
                            <a:srgbClr val="000000"/>
                          </a:solidFill>
                          <a:effectLst/>
                          <a:latin typeface="Calibri" panose="020F0502020204030204" pitchFamily="34" charset="0"/>
                        </a:rPr>
                        <a:t>Kontoret</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1" i="0" u="none" strike="noStrike">
                          <a:solidFill>
                            <a:srgbClr val="000000"/>
                          </a:solidFill>
                          <a:effectLst/>
                          <a:latin typeface="Calibri" panose="020F0502020204030204" pitchFamily="34" charset="0"/>
                        </a:rPr>
                        <a:t>Mängd/år</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1" i="0" u="none" strike="noStrike">
                          <a:solidFill>
                            <a:srgbClr val="000000"/>
                          </a:solidFill>
                          <a:effectLst/>
                          <a:latin typeface="Calibri" panose="020F0502020204030204" pitchFamily="34" charset="0"/>
                        </a:rPr>
                        <a:t>Kommentar</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1" i="0" u="none" strike="noStrike">
                          <a:solidFill>
                            <a:srgbClr val="000000"/>
                          </a:solidFill>
                          <a:effectLst/>
                          <a:latin typeface="Calibri" panose="020F0502020204030204" pitchFamily="34" charset="0"/>
                        </a:rPr>
                        <a:t>Minska</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1" i="0" u="none" strike="noStrike">
                          <a:solidFill>
                            <a:srgbClr val="000000"/>
                          </a:solidFill>
                          <a:effectLst/>
                          <a:latin typeface="Calibri" panose="020F0502020204030204" pitchFamily="34" charset="0"/>
                        </a:rPr>
                        <a:t>Ta bort</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1" i="0" u="none" strike="noStrike">
                          <a:solidFill>
                            <a:srgbClr val="000000"/>
                          </a:solidFill>
                          <a:effectLst/>
                          <a:latin typeface="Calibri" panose="020F0502020204030204" pitchFamily="34" charset="0"/>
                        </a:rPr>
                        <a:t>Byt ut</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1" i="0" u="none" strike="noStrike">
                          <a:solidFill>
                            <a:srgbClr val="000000"/>
                          </a:solidFill>
                          <a:effectLst/>
                          <a:latin typeface="Calibri" panose="020F0502020204030204" pitchFamily="34" charset="0"/>
                        </a:rPr>
                        <a:t>Upphandling/inköp förändring</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51095"/>
                  </a:ext>
                </a:extLst>
              </a:tr>
              <a:tr h="175743">
                <a:tc>
                  <a:txBody>
                    <a:bodyPr/>
                    <a:lstStyle/>
                    <a:p>
                      <a:pPr algn="l" fontAlgn="t"/>
                      <a:r>
                        <a:rPr lang="sv-SE" sz="800" b="0" i="0" u="none" strike="noStrike">
                          <a:solidFill>
                            <a:srgbClr val="000000"/>
                          </a:solidFill>
                          <a:effectLst/>
                          <a:latin typeface="Calibri" panose="020F0502020204030204" pitchFamily="34" charset="0"/>
                        </a:rPr>
                        <a:t>Papperskorgar plast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Undvik enskilda papperskorgar och satsa på bra sorteringsmöbel.</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41299"/>
                  </a:ext>
                </a:extLst>
              </a:tr>
              <a:tr h="175743">
                <a:tc>
                  <a:txBody>
                    <a:bodyPr/>
                    <a:lstStyle/>
                    <a:p>
                      <a:pPr algn="l" fontAlgn="t"/>
                      <a:r>
                        <a:rPr lang="sv-SE" sz="800" b="0" i="0" u="none" strike="noStrike">
                          <a:solidFill>
                            <a:srgbClr val="000000"/>
                          </a:solidFill>
                          <a:effectLst/>
                          <a:latin typeface="Calibri" panose="020F0502020204030204" pitchFamily="34" charset="0"/>
                        </a:rPr>
                        <a:t>Soppåsar vid skrivbord</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Olika storlekar? Olika leverantörer? Olika färger?</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712042"/>
                  </a:ext>
                </a:extLst>
              </a:tr>
              <a:tr h="175743">
                <a:tc>
                  <a:txBody>
                    <a:bodyPr/>
                    <a:lstStyle/>
                    <a:p>
                      <a:pPr algn="l" fontAlgn="t"/>
                      <a:r>
                        <a:rPr lang="sv-SE" sz="800" b="0" i="0" u="none" strike="noStrike">
                          <a:solidFill>
                            <a:srgbClr val="000000"/>
                          </a:solidFill>
                          <a:effectLst/>
                          <a:latin typeface="Calibri" panose="020F0502020204030204" pitchFamily="34" charset="0"/>
                        </a:rPr>
                        <a:t>Dokumentmappar i plast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Retursystem för dessa? Används de ända tills de är utnötta/trasiga?</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4529669"/>
                  </a:ext>
                </a:extLst>
              </a:tr>
              <a:tr h="175743">
                <a:tc>
                  <a:txBody>
                    <a:bodyPr/>
                    <a:lstStyle/>
                    <a:p>
                      <a:pPr algn="l" fontAlgn="t"/>
                      <a:endParaRPr lang="sv-SE" sz="800" b="0" i="0" u="none" strike="noStrike">
                        <a:solidFill>
                          <a:srgbClr val="000000"/>
                        </a:solidFill>
                        <a:effectLst/>
                        <a:latin typeface="Calibri" panose="020F0502020204030204" pitchFamily="34" charset="0"/>
                      </a:endParaRP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754896"/>
                  </a:ext>
                </a:extLst>
              </a:tr>
              <a:tr h="175743">
                <a:tc>
                  <a:txBody>
                    <a:bodyPr/>
                    <a:lstStyle/>
                    <a:p>
                      <a:pPr algn="l" fontAlgn="t"/>
                      <a:r>
                        <a:rPr lang="sv-SE" sz="800" b="1" i="0" u="none" strike="noStrike">
                          <a:solidFill>
                            <a:srgbClr val="000000"/>
                          </a:solidFill>
                          <a:effectLst/>
                          <a:latin typeface="Calibri" panose="020F0502020204030204" pitchFamily="34" charset="0"/>
                        </a:rPr>
                        <a:t>Toaletter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71533537"/>
                  </a:ext>
                </a:extLst>
              </a:tr>
              <a:tr h="175743">
                <a:tc>
                  <a:txBody>
                    <a:bodyPr/>
                    <a:lstStyle/>
                    <a:p>
                      <a:pPr algn="l" fontAlgn="t"/>
                      <a:r>
                        <a:rPr lang="sv-SE" sz="800" b="0" i="0" u="none" strike="noStrike">
                          <a:solidFill>
                            <a:srgbClr val="000000"/>
                          </a:solidFill>
                          <a:effectLst/>
                          <a:latin typeface="Calibri" panose="020F0502020204030204" pitchFamily="34" charset="0"/>
                        </a:rPr>
                        <a:t>Soppåsar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Olika storlekar? Olika leverantörer? Olika färger?</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525648"/>
                  </a:ext>
                </a:extLst>
              </a:tr>
              <a:tr h="351487">
                <a:tc>
                  <a:txBody>
                    <a:bodyPr/>
                    <a:lstStyle/>
                    <a:p>
                      <a:pPr algn="l" fontAlgn="t"/>
                      <a:r>
                        <a:rPr lang="sv-SE" sz="800" b="0" i="0" u="none" strike="noStrike">
                          <a:solidFill>
                            <a:srgbClr val="000000"/>
                          </a:solidFill>
                          <a:effectLst/>
                          <a:latin typeface="Calibri" panose="020F0502020204030204" pitchFamily="34" charset="0"/>
                        </a:rPr>
                        <a:t>Plastmuggar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Engång eller flergångs? Vid engångs -Nödvändigt? Om ja kan vi använda förnybart material?</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83557760"/>
                  </a:ext>
                </a:extLst>
              </a:tr>
              <a:tr h="175743">
                <a:tc>
                  <a:txBody>
                    <a:bodyPr/>
                    <a:lstStyle/>
                    <a:p>
                      <a:pPr algn="l" fontAlgn="t"/>
                      <a:endParaRPr lang="sv-SE" sz="800" b="0" i="0" u="none" strike="noStrike">
                        <a:solidFill>
                          <a:srgbClr val="000000"/>
                        </a:solidFill>
                        <a:effectLst/>
                        <a:latin typeface="Calibri" panose="020F0502020204030204" pitchFamily="34" charset="0"/>
                      </a:endParaRP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011850"/>
                  </a:ext>
                </a:extLst>
              </a:tr>
              <a:tr h="175743">
                <a:tc>
                  <a:txBody>
                    <a:bodyPr/>
                    <a:lstStyle/>
                    <a:p>
                      <a:pPr algn="l" fontAlgn="t"/>
                      <a:r>
                        <a:rPr lang="sv-SE" sz="800" b="1" i="0" u="none" strike="noStrike">
                          <a:solidFill>
                            <a:srgbClr val="000000"/>
                          </a:solidFill>
                          <a:effectLst/>
                          <a:latin typeface="Calibri" panose="020F0502020204030204" pitchFamily="34" charset="0"/>
                        </a:rPr>
                        <a:t>Lunchrummet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7023510"/>
                  </a:ext>
                </a:extLst>
              </a:tr>
              <a:tr h="351487">
                <a:tc>
                  <a:txBody>
                    <a:bodyPr/>
                    <a:lstStyle/>
                    <a:p>
                      <a:pPr algn="l" fontAlgn="t"/>
                      <a:r>
                        <a:rPr lang="sv-SE" sz="800" b="0" i="0" u="none" strike="noStrike">
                          <a:solidFill>
                            <a:srgbClr val="000000"/>
                          </a:solidFill>
                          <a:effectLst/>
                          <a:latin typeface="Calibri" panose="020F0502020204030204" pitchFamily="34" charset="0"/>
                        </a:rPr>
                        <a:t>Plastbestick</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Vid engångs -Nödvändigt? Om ja kan vi använda förnybart material? Varför kan vi inte använda vanliga bestick?</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438345"/>
                  </a:ext>
                </a:extLst>
              </a:tr>
              <a:tr h="175743">
                <a:tc>
                  <a:txBody>
                    <a:bodyPr/>
                    <a:lstStyle/>
                    <a:p>
                      <a:pPr algn="l" fontAlgn="t"/>
                      <a:r>
                        <a:rPr lang="sv-SE" sz="800" b="0" i="0" u="none" strike="noStrike">
                          <a:solidFill>
                            <a:srgbClr val="000000"/>
                          </a:solidFill>
                          <a:effectLst/>
                          <a:latin typeface="Calibri" panose="020F0502020204030204" pitchFamily="34" charset="0"/>
                        </a:rPr>
                        <a:t>Plastmuggar engångs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Vid engångs -Nödvändigt? Om ja kan vi använda förnybart material?</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25243"/>
                  </a:ext>
                </a:extLst>
              </a:tr>
              <a:tr h="351487">
                <a:tc>
                  <a:txBody>
                    <a:bodyPr/>
                    <a:lstStyle/>
                    <a:p>
                      <a:pPr algn="l" fontAlgn="t"/>
                      <a:r>
                        <a:rPr lang="sv-SE" sz="800" b="0" i="0" u="none" strike="noStrike">
                          <a:solidFill>
                            <a:srgbClr val="000000"/>
                          </a:solidFill>
                          <a:effectLst/>
                          <a:latin typeface="Calibri" panose="020F0502020204030204" pitchFamily="34" charset="0"/>
                        </a:rPr>
                        <a:t>Plastmuggar flergångs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Varför har vi plastmuggar? Hur används de? Använder vi de flera gånger eller slängs de ofta? Hur är kvaliteten?</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654086"/>
                  </a:ext>
                </a:extLst>
              </a:tr>
              <a:tr h="175743">
                <a:tc>
                  <a:txBody>
                    <a:bodyPr/>
                    <a:lstStyle/>
                    <a:p>
                      <a:pPr algn="l" fontAlgn="t"/>
                      <a:r>
                        <a:rPr lang="sv-SE" sz="800" b="0" i="0" u="none" strike="noStrike">
                          <a:solidFill>
                            <a:srgbClr val="000000"/>
                          </a:solidFill>
                          <a:effectLst/>
                          <a:latin typeface="Calibri" panose="020F0502020204030204" pitchFamily="34" charset="0"/>
                        </a:rPr>
                        <a:t>Plasttallrikar engångs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Vid engångs -Nödvändigt? Om ja kan vi använda förnybart material?</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11325421"/>
                  </a:ext>
                </a:extLst>
              </a:tr>
              <a:tr h="351487">
                <a:tc>
                  <a:txBody>
                    <a:bodyPr/>
                    <a:lstStyle/>
                    <a:p>
                      <a:pPr algn="l" fontAlgn="t"/>
                      <a:r>
                        <a:rPr lang="sv-SE" sz="800" b="0" i="0" u="none" strike="noStrike">
                          <a:solidFill>
                            <a:srgbClr val="000000"/>
                          </a:solidFill>
                          <a:effectLst/>
                          <a:latin typeface="Calibri" panose="020F0502020204030204" pitchFamily="34" charset="0"/>
                        </a:rPr>
                        <a:t>Plasttallrikar flergångs</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Varför har vi plasttallrikar? Hur används de? Använder vi de flera gånger eller slängs de ofta? Hur är kvaliteten?</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 </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493860"/>
                  </a:ext>
                </a:extLst>
              </a:tr>
              <a:tr h="175743">
                <a:tc>
                  <a:txBody>
                    <a:bodyPr/>
                    <a:lstStyle/>
                    <a:p>
                      <a:pPr algn="l" fontAlgn="t"/>
                      <a:r>
                        <a:rPr lang="sv-SE" sz="800" b="0" i="0" u="none" strike="noStrike">
                          <a:solidFill>
                            <a:srgbClr val="000000"/>
                          </a:solidFill>
                          <a:effectLst/>
                          <a:latin typeface="Calibri" panose="020F0502020204030204" pitchFamily="34" charset="0"/>
                        </a:rPr>
                        <a:t>Soppåsar i plast</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Se kommentar för soppåsar på kontor. Använd sorteringsmöbel</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18042016"/>
                  </a:ext>
                </a:extLst>
              </a:tr>
              <a:tr h="175743">
                <a:tc>
                  <a:txBody>
                    <a:bodyPr/>
                    <a:lstStyle/>
                    <a:p>
                      <a:pPr algn="l" fontAlgn="t"/>
                      <a:r>
                        <a:rPr lang="sv-SE" sz="800" b="0" i="0" u="none" strike="noStrike">
                          <a:solidFill>
                            <a:srgbClr val="000000"/>
                          </a:solidFill>
                          <a:effectLst/>
                          <a:latin typeface="Calibri" panose="020F0502020204030204" pitchFamily="34" charset="0"/>
                        </a:rPr>
                        <a:t>Plastskärbrädor</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Håll dom fräscha. Trä?</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327949"/>
                  </a:ext>
                </a:extLst>
              </a:tr>
              <a:tr h="175743">
                <a:tc>
                  <a:txBody>
                    <a:bodyPr/>
                    <a:lstStyle/>
                    <a:p>
                      <a:pPr algn="l" fontAlgn="t"/>
                      <a:r>
                        <a:rPr lang="sv-SE" sz="800" b="0" i="0" u="none" strike="noStrike">
                          <a:solidFill>
                            <a:srgbClr val="000000"/>
                          </a:solidFill>
                          <a:effectLst/>
                          <a:latin typeface="Calibri" panose="020F0502020204030204" pitchFamily="34" charset="0"/>
                        </a:rPr>
                        <a:t>Plastfolie</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Är den gjord av PVC? Används den i onödan?</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22786292"/>
                  </a:ext>
                </a:extLst>
              </a:tr>
              <a:tr h="351487">
                <a:tc>
                  <a:txBody>
                    <a:bodyPr/>
                    <a:lstStyle/>
                    <a:p>
                      <a:pPr algn="l" fontAlgn="t"/>
                      <a:r>
                        <a:rPr lang="sv-SE" sz="800" b="0" i="0" u="none" strike="noStrike">
                          <a:solidFill>
                            <a:srgbClr val="000000"/>
                          </a:solidFill>
                          <a:effectLst/>
                          <a:latin typeface="Calibri" panose="020F0502020204030204" pitchFamily="34" charset="0"/>
                        </a:rPr>
                        <a:t>Köksredskap</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Plast? Släng inte bort i onödan, är den hel och ren använd den tills den inte är användarduglig längre. </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8287759"/>
                  </a:ext>
                </a:extLst>
              </a:tr>
              <a:tr h="175743">
                <a:tc>
                  <a:txBody>
                    <a:bodyPr/>
                    <a:lstStyle/>
                    <a:p>
                      <a:pPr algn="l" fontAlgn="t"/>
                      <a:r>
                        <a:rPr lang="sv-SE" sz="800" b="0" i="0" u="none" strike="noStrike">
                          <a:solidFill>
                            <a:srgbClr val="000000"/>
                          </a:solidFill>
                          <a:effectLst/>
                          <a:latin typeface="Calibri" panose="020F0502020204030204" pitchFamily="34" charset="0"/>
                        </a:rPr>
                        <a:t>Tallrikar, glas,  </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sv-SE" sz="800" b="0" i="0" u="none" strike="noStrike">
                          <a:solidFill>
                            <a:srgbClr val="000000"/>
                          </a:solidFill>
                          <a:effectLst/>
                          <a:latin typeface="Calibri" panose="020F0502020204030204" pitchFamily="34" charset="0"/>
                        </a:rPr>
                        <a:t>Av polykarbonat (PC)?</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141612"/>
                  </a:ext>
                </a:extLst>
              </a:tr>
              <a:tr h="351487">
                <a:tc>
                  <a:txBody>
                    <a:bodyPr/>
                    <a:lstStyle/>
                    <a:p>
                      <a:pPr algn="l" fontAlgn="t"/>
                      <a:r>
                        <a:rPr lang="sv-SE" sz="800" b="0" i="0" u="none" strike="noStrike">
                          <a:solidFill>
                            <a:srgbClr val="000000"/>
                          </a:solidFill>
                          <a:effectLst/>
                          <a:latin typeface="Calibri" panose="020F0502020204030204" pitchFamily="34" charset="0"/>
                        </a:rPr>
                        <a:t>Uppläggningsfat/ förvaringskärl</a:t>
                      </a:r>
                    </a:p>
                  </a:txBody>
                  <a:tcPr marL="5802" marR="5802" marT="58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800" b="0" i="0" u="none" strike="noStrike">
                          <a:solidFill>
                            <a:srgbClr val="000000"/>
                          </a:solidFill>
                          <a:effectLst/>
                          <a:latin typeface="Calibri" panose="020F0502020204030204" pitchFamily="34" charset="0"/>
                        </a:rPr>
                        <a:t>Av polypropen (PP), polyeten (PE), polyester (PET), melamin eller förnyelsebar plast (t.ex. bambu)</a:t>
                      </a: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5802" marR="5802" marT="5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843076"/>
                  </a:ext>
                </a:extLst>
              </a:tr>
            </a:tbl>
          </a:graphicData>
        </a:graphic>
      </p:graphicFrame>
      <p:pic>
        <p:nvPicPr>
          <p:cNvPr id="4" name="Bildobjekt 3"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4105302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a:xfrm>
            <a:off x="374073" y="365126"/>
            <a:ext cx="7169727" cy="1325563"/>
          </a:xfrm>
        </p:spPr>
        <p:txBody>
          <a:bodyPr/>
          <a:lstStyle/>
          <a:p>
            <a:r>
              <a:rPr lang="sv-SE">
                <a:latin typeface="Arial"/>
                <a:cs typeface="Arial"/>
              </a:rPr>
              <a:t>Steg 2- Förebygga plastanvändning</a:t>
            </a:r>
            <a:endParaRPr lang="sv-SE"/>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a:xfrm>
            <a:off x="628650" y="1825625"/>
            <a:ext cx="6915150" cy="4351338"/>
          </a:xfrm>
        </p:spPr>
        <p:txBody>
          <a:bodyPr vert="horz" lIns="91440" tIns="45720" rIns="91440" bIns="45720" rtlCol="0" anchor="t">
            <a:normAutofit/>
          </a:bodyPr>
          <a:lstStyle/>
          <a:p>
            <a:pPr marL="0" indent="0">
              <a:buNone/>
            </a:pPr>
            <a:r>
              <a:rPr lang="sv-SE" dirty="0">
                <a:latin typeface="Arial"/>
                <a:cs typeface="Arial"/>
              </a:rPr>
              <a:t>Förebygga plastanvändningen genom minskad användning och smart användning.</a:t>
            </a:r>
          </a:p>
          <a:p>
            <a:r>
              <a:rPr lang="sv-SE" dirty="0">
                <a:latin typeface="Arial"/>
                <a:cs typeface="Arial"/>
              </a:rPr>
              <a:t>Använd flergångsartiklar före </a:t>
            </a:r>
            <a:r>
              <a:rPr lang="sv-SE" dirty="0" smtClean="0">
                <a:latin typeface="Arial"/>
                <a:cs typeface="Arial"/>
              </a:rPr>
              <a:t>engångsartiklar.</a:t>
            </a:r>
            <a:endParaRPr lang="sv-SE" dirty="0">
              <a:latin typeface="Arial"/>
              <a:cs typeface="Arial"/>
            </a:endParaRPr>
          </a:p>
          <a:p>
            <a:r>
              <a:rPr lang="sv-SE" dirty="0">
                <a:latin typeface="Arial"/>
                <a:cs typeface="Arial"/>
              </a:rPr>
              <a:t>Se över om någon produkt kan tas bort, behovsanalys.</a:t>
            </a:r>
          </a:p>
          <a:p>
            <a:r>
              <a:rPr lang="sv-SE" dirty="0">
                <a:latin typeface="Arial"/>
                <a:cs typeface="Arial"/>
              </a:rPr>
              <a:t>Används produkterna på rätt sätt? Arbete med </a:t>
            </a:r>
            <a:r>
              <a:rPr lang="sv-SE" dirty="0" smtClean="0">
                <a:latin typeface="Arial"/>
                <a:cs typeface="Arial"/>
              </a:rPr>
              <a:t>beteendeförändring.</a:t>
            </a:r>
            <a:endParaRPr lang="sv-SE" dirty="0">
              <a:latin typeface="Arial"/>
              <a:cs typeface="Arial"/>
            </a:endParaRPr>
          </a:p>
          <a:p>
            <a:r>
              <a:rPr lang="sv-SE" dirty="0"/>
              <a:t>Den dolda plasten – tänk på att en stor andel plast är dold i statistiken genom att det kommer i form av förpackningar och emballage. Prata med leverantörerna för att minska denna typ av </a:t>
            </a:r>
            <a:r>
              <a:rPr lang="sv-SE" dirty="0" smtClean="0"/>
              <a:t>plast.</a:t>
            </a:r>
            <a:endParaRPr lang="sv-SE" dirty="0"/>
          </a:p>
          <a:p>
            <a:endParaRPr lang="sv-SE" dirty="0">
              <a:latin typeface="Arial"/>
              <a:cs typeface="Arial"/>
            </a:endParaRPr>
          </a:p>
          <a:p>
            <a:pPr>
              <a:lnSpc>
                <a:spcPct val="100000"/>
              </a:lnSpc>
              <a:spcBef>
                <a:spcPts val="0"/>
              </a:spcBef>
            </a:pPr>
            <a:endParaRPr lang="en-US" dirty="0"/>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91903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a:xfrm>
            <a:off x="628650" y="365126"/>
            <a:ext cx="7014354" cy="1325563"/>
          </a:xfrm>
        </p:spPr>
        <p:txBody>
          <a:bodyPr>
            <a:normAutofit fontScale="90000"/>
          </a:bodyPr>
          <a:lstStyle/>
          <a:p>
            <a:r>
              <a:rPr lang="sv-SE" dirty="0">
                <a:latin typeface="Arial"/>
                <a:cs typeface="Arial"/>
              </a:rPr>
              <a:t>Steg 2- Förebygga plastanvändningen</a:t>
            </a:r>
            <a:br>
              <a:rPr lang="sv-SE" dirty="0">
                <a:latin typeface="Arial"/>
                <a:cs typeface="Arial"/>
              </a:rPr>
            </a:br>
            <a:r>
              <a:rPr lang="sv-SE" dirty="0">
                <a:latin typeface="Arial"/>
                <a:cs typeface="Arial"/>
              </a:rPr>
              <a:t>Använd ”Bättre plast”</a:t>
            </a:r>
            <a:endParaRPr lang="sv-SE" dirty="0"/>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a:xfrm>
            <a:off x="628650" y="1825625"/>
            <a:ext cx="5957587" cy="4351338"/>
          </a:xfrm>
        </p:spPr>
        <p:txBody>
          <a:bodyPr vert="horz" lIns="91440" tIns="45720" rIns="91440" bIns="45720" rtlCol="0" anchor="t">
            <a:normAutofit lnSpcReduction="10000"/>
          </a:bodyPr>
          <a:lstStyle/>
          <a:p>
            <a:pPr>
              <a:lnSpc>
                <a:spcPct val="100000"/>
              </a:lnSpc>
              <a:spcBef>
                <a:spcPts val="0"/>
              </a:spcBef>
            </a:pPr>
            <a:r>
              <a:rPr lang="sv-SE" dirty="0">
                <a:latin typeface="Arial"/>
                <a:cs typeface="Arial"/>
              </a:rPr>
              <a:t>Välj i första hand och om möjligt </a:t>
            </a:r>
            <a:r>
              <a:rPr lang="sv-SE" b="1" dirty="0">
                <a:latin typeface="Arial"/>
                <a:cs typeface="Arial"/>
              </a:rPr>
              <a:t>återvunnen plast. </a:t>
            </a:r>
            <a:r>
              <a:rPr lang="sv-SE" dirty="0">
                <a:latin typeface="Arial"/>
                <a:cs typeface="Arial"/>
              </a:rPr>
              <a:t>Exempel på produkter som är lämpliga är; soppåsar och kontorsmaterial.</a:t>
            </a:r>
          </a:p>
          <a:p>
            <a:pPr marL="0" indent="0">
              <a:lnSpc>
                <a:spcPct val="100000"/>
              </a:lnSpc>
              <a:spcBef>
                <a:spcPts val="0"/>
              </a:spcBef>
              <a:buNone/>
            </a:pPr>
            <a:r>
              <a:rPr lang="en-US" dirty="0">
                <a:latin typeface="Arial"/>
                <a:cs typeface="Arial"/>
              </a:rPr>
              <a:t/>
            </a:r>
            <a:br>
              <a:rPr lang="en-US" dirty="0">
                <a:latin typeface="Arial"/>
                <a:cs typeface="Arial"/>
              </a:rPr>
            </a:br>
            <a:r>
              <a:rPr lang="sv-SE" dirty="0">
                <a:latin typeface="Arial"/>
                <a:cs typeface="Arial"/>
              </a:rPr>
              <a:t>• I andra hand plast tillverkad av </a:t>
            </a:r>
            <a:r>
              <a:rPr lang="sv-SE" b="1" dirty="0">
                <a:latin typeface="Arial"/>
                <a:cs typeface="Arial"/>
              </a:rPr>
              <a:t>förnybar råvara. </a:t>
            </a:r>
            <a:r>
              <a:rPr lang="sv-SE" dirty="0">
                <a:latin typeface="Arial"/>
                <a:cs typeface="Arial"/>
              </a:rPr>
              <a:t>Produkter som finns i förnybar plast är </a:t>
            </a:r>
            <a:r>
              <a:rPr lang="sv-SE" dirty="0" err="1" smtClean="0">
                <a:latin typeface="Arial"/>
                <a:cs typeface="Arial"/>
              </a:rPr>
              <a:t>t.ex</a:t>
            </a:r>
            <a:r>
              <a:rPr lang="sv-SE" dirty="0" smtClean="0">
                <a:latin typeface="Arial"/>
                <a:cs typeface="Arial"/>
              </a:rPr>
              <a:t> fryspåsar </a:t>
            </a:r>
            <a:r>
              <a:rPr lang="sv-SE" dirty="0">
                <a:latin typeface="Arial"/>
                <a:cs typeface="Arial"/>
              </a:rPr>
              <a:t>och engångsförkläden.</a:t>
            </a:r>
            <a:endParaRPr lang="en-US" dirty="0">
              <a:latin typeface="Arial"/>
              <a:cs typeface="Arial"/>
            </a:endParaRPr>
          </a:p>
          <a:p>
            <a:pPr>
              <a:lnSpc>
                <a:spcPct val="100000"/>
              </a:lnSpc>
              <a:spcBef>
                <a:spcPts val="0"/>
              </a:spcBef>
            </a:pPr>
            <a:endParaRPr lang="sv-SE" dirty="0">
              <a:latin typeface="Arial"/>
              <a:cs typeface="Arial"/>
            </a:endParaRPr>
          </a:p>
          <a:p>
            <a:pPr>
              <a:lnSpc>
                <a:spcPct val="100000"/>
              </a:lnSpc>
              <a:spcBef>
                <a:spcPts val="0"/>
              </a:spcBef>
            </a:pPr>
            <a:r>
              <a:rPr lang="sv-SE" dirty="0">
                <a:latin typeface="Arial"/>
                <a:cs typeface="Arial"/>
              </a:rPr>
              <a:t>Välj plast som går att återvinna. </a:t>
            </a:r>
            <a:r>
              <a:rPr lang="sv-SE" b="1" dirty="0">
                <a:latin typeface="Arial"/>
                <a:cs typeface="Arial"/>
              </a:rPr>
              <a:t>Polyeten</a:t>
            </a:r>
            <a:r>
              <a:rPr lang="sv-SE" dirty="0">
                <a:latin typeface="Arial"/>
                <a:cs typeface="Arial"/>
              </a:rPr>
              <a:t> (PE) är det plastmaterial som främst går att återvinna samt att återanvända i nya produkter.</a:t>
            </a:r>
            <a:endParaRPr lang="en-US" dirty="0">
              <a:latin typeface="Arial"/>
              <a:cs typeface="Arial"/>
            </a:endParaRPr>
          </a:p>
          <a:p>
            <a:pPr marL="0" indent="0">
              <a:lnSpc>
                <a:spcPct val="100000"/>
              </a:lnSpc>
              <a:spcBef>
                <a:spcPts val="0"/>
              </a:spcBef>
              <a:buNone/>
            </a:pPr>
            <a:endParaRPr lang="sv-SE" dirty="0">
              <a:latin typeface="Arial"/>
              <a:cs typeface="Arial"/>
            </a:endParaRPr>
          </a:p>
          <a:p>
            <a:pPr marL="0" indent="0">
              <a:lnSpc>
                <a:spcPct val="100000"/>
              </a:lnSpc>
              <a:spcBef>
                <a:spcPts val="0"/>
              </a:spcBef>
              <a:buNone/>
            </a:pPr>
            <a:r>
              <a:rPr lang="sv-SE" dirty="0">
                <a:latin typeface="Arial"/>
                <a:cs typeface="Arial"/>
              </a:rPr>
              <a:t>• </a:t>
            </a:r>
            <a:r>
              <a:rPr lang="sv-SE" b="1" dirty="0" smtClean="0">
                <a:latin typeface="Arial"/>
                <a:cs typeface="Arial"/>
              </a:rPr>
              <a:t>Transparent, </a:t>
            </a:r>
            <a:r>
              <a:rPr lang="sv-SE" dirty="0" smtClean="0">
                <a:latin typeface="Arial"/>
                <a:cs typeface="Arial"/>
              </a:rPr>
              <a:t>det vill säga genomskinlig plast, </a:t>
            </a:r>
            <a:r>
              <a:rPr lang="sv-SE" dirty="0">
                <a:latin typeface="Arial"/>
                <a:cs typeface="Arial"/>
              </a:rPr>
              <a:t>väljs före färgad plast. Svart plast ska undvikas så långt det går.</a:t>
            </a:r>
            <a:endParaRPr lang="en-US" dirty="0"/>
          </a:p>
        </p:txBody>
      </p:sp>
      <p:sp>
        <p:nvSpPr>
          <p:cNvPr id="5" name="Rektangel 4">
            <a:extLst>
              <a:ext uri="{FF2B5EF4-FFF2-40B4-BE49-F238E27FC236}">
                <a16:creationId xmlns:a16="http://schemas.microsoft.com/office/drawing/2014/main" id="{5BAD0DF7-6C71-4C81-9960-41A414D36965}"/>
              </a:ext>
            </a:extLst>
          </p:cNvPr>
          <p:cNvSpPr/>
          <p:nvPr/>
        </p:nvSpPr>
        <p:spPr>
          <a:xfrm>
            <a:off x="6585663" y="1887970"/>
            <a:ext cx="2392082" cy="40348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2000">
                <a:solidFill>
                  <a:schemeClr val="tx1"/>
                </a:solidFill>
                <a:latin typeface="Baskerville Old Face"/>
              </a:rPr>
              <a:t>Fråga era leverantörer efter dessa plastsorter. Finns det inte är det bra att uppmärksamma leverantören att det är ett önskemål !</a:t>
            </a:r>
          </a:p>
        </p:txBody>
      </p:sp>
      <p:pic>
        <p:nvPicPr>
          <p:cNvPr id="7" name="Bildobjekt 6"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113028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Fakta: En ideal förpackning</a:t>
            </a:r>
          </a:p>
        </p:txBody>
      </p:sp>
      <p:sp>
        <p:nvSpPr>
          <p:cNvPr id="3" name="Platshållare för innehåll 2"/>
          <p:cNvSpPr>
            <a:spLocks noGrp="1"/>
          </p:cNvSpPr>
          <p:nvPr>
            <p:ph idx="1"/>
          </p:nvPr>
        </p:nvSpPr>
        <p:spPr/>
        <p:txBody>
          <a:bodyPr/>
          <a:lstStyle/>
          <a:p>
            <a:pPr marL="285750" indent="-285750"/>
            <a:r>
              <a:rPr lang="sv-SE" dirty="0"/>
              <a:t>Är helt transparent</a:t>
            </a:r>
          </a:p>
          <a:p>
            <a:pPr marL="285750" indent="-285750"/>
            <a:r>
              <a:rPr lang="sv-SE" dirty="0"/>
              <a:t>Är tillverkad av ett </a:t>
            </a:r>
            <a:r>
              <a:rPr lang="sv-SE" dirty="0" smtClean="0"/>
              <a:t>(1) plastmaterial </a:t>
            </a:r>
            <a:r>
              <a:rPr lang="sv-SE" dirty="0"/>
              <a:t>(PE eller PP)</a:t>
            </a:r>
          </a:p>
          <a:p>
            <a:pPr marL="285750" indent="-285750"/>
            <a:r>
              <a:rPr lang="sv-SE" dirty="0"/>
              <a:t>Har förslutningssystem och etikett i samma material som förpackningen</a:t>
            </a:r>
          </a:p>
          <a:p>
            <a:pPr marL="285750" indent="-285750"/>
            <a:r>
              <a:rPr lang="sv-SE" dirty="0"/>
              <a:t>Har en etikett som lossnar i vattenbad som är max 60 grader varmt</a:t>
            </a:r>
          </a:p>
          <a:p>
            <a:endParaRPr lang="sv-SE" dirty="0"/>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589" y="4125119"/>
            <a:ext cx="2384425" cy="2377820"/>
          </a:xfrm>
          <a:prstGeom prst="rect">
            <a:avLst/>
          </a:prstGeom>
        </p:spPr>
      </p:pic>
    </p:spTree>
    <p:extLst>
      <p:ext uri="{BB962C8B-B14F-4D97-AF65-F5344CB8AC3E}">
        <p14:creationId xmlns:p14="http://schemas.microsoft.com/office/powerpoint/2010/main" val="2320132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p:txBody>
          <a:bodyPr/>
          <a:lstStyle/>
          <a:p>
            <a:r>
              <a:rPr lang="sv-SE"/>
              <a:t>Steg 3- Ökad återvinning</a:t>
            </a:r>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p:txBody>
          <a:bodyPr vert="horz" lIns="91440" tIns="45720" rIns="91440" bIns="45720" rtlCol="0" anchor="t">
            <a:normAutofit/>
          </a:bodyPr>
          <a:lstStyle/>
          <a:p>
            <a:r>
              <a:rPr lang="sv-SE">
                <a:latin typeface="Arial"/>
                <a:cs typeface="Arial"/>
              </a:rPr>
              <a:t>Se till att det finns sorteringskärl på strategiskt lämpliga ställen i er verksamhet för att samla in och återvinna plast.</a:t>
            </a:r>
          </a:p>
          <a:p>
            <a:r>
              <a:rPr lang="sv-SE">
                <a:latin typeface="Arial"/>
                <a:cs typeface="Arial"/>
              </a:rPr>
              <a:t>Retursystem – Vilka förpackningar är onödiga? Finns det möjlighet att gå över till ett retursystem istället? Ha en dialog med leverantören. </a:t>
            </a:r>
          </a:p>
          <a:p>
            <a:r>
              <a:rPr lang="sv-SE">
                <a:latin typeface="Arial"/>
                <a:cs typeface="Arial"/>
              </a:rPr>
              <a:t>Fråga leverantör om produkten finns i återvunnen plast</a:t>
            </a:r>
            <a:endParaRPr lang="sv-SE"/>
          </a:p>
          <a:p>
            <a:pPr marL="0" indent="0">
              <a:buNone/>
            </a:pPr>
            <a:endParaRPr lang="sv-SE"/>
          </a:p>
          <a:p>
            <a:pPr marL="0" indent="0">
              <a:buNone/>
            </a:pPr>
            <a:endParaRPr lang="sv-SE"/>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610243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p:txBody>
          <a:bodyPr/>
          <a:lstStyle/>
          <a:p>
            <a:r>
              <a:rPr lang="sv-SE" dirty="0"/>
              <a:t>Steg 4- Minskad nedskräpning</a:t>
            </a:r>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p:txBody>
          <a:bodyPr/>
          <a:lstStyle/>
          <a:p>
            <a:r>
              <a:rPr lang="sv-SE" dirty="0"/>
              <a:t>Använda </a:t>
            </a:r>
            <a:r>
              <a:rPr lang="sv-SE" dirty="0" smtClean="0"/>
              <a:t>flergångsprodukter </a:t>
            </a:r>
            <a:r>
              <a:rPr lang="sv-SE" dirty="0"/>
              <a:t>före </a:t>
            </a:r>
            <a:r>
              <a:rPr lang="sv-SE" dirty="0" smtClean="0"/>
              <a:t>engångsprodukter.</a:t>
            </a:r>
            <a:endParaRPr lang="sv-SE" dirty="0"/>
          </a:p>
          <a:p>
            <a:r>
              <a:rPr lang="sv-SE" dirty="0"/>
              <a:t>Delta och arrangera </a:t>
            </a:r>
            <a:r>
              <a:rPr lang="sv-SE" dirty="0" smtClean="0"/>
              <a:t>skräpplockardagar.</a:t>
            </a:r>
            <a:endParaRPr lang="sv-SE" dirty="0"/>
          </a:p>
          <a:p>
            <a:r>
              <a:rPr lang="sv-SE" dirty="0"/>
              <a:t>Arbeta med hållbara möten och </a:t>
            </a:r>
            <a:r>
              <a:rPr lang="sv-SE" dirty="0" smtClean="0"/>
              <a:t>event.</a:t>
            </a:r>
            <a:endParaRPr lang="sv-SE" dirty="0"/>
          </a:p>
          <a:p>
            <a:r>
              <a:rPr lang="sv-SE" dirty="0"/>
              <a:t>Jobba med </a:t>
            </a:r>
            <a:r>
              <a:rPr lang="sv-SE" dirty="0" smtClean="0"/>
              <a:t>kranmärkning.</a:t>
            </a:r>
            <a:endParaRPr lang="sv-SE" dirty="0"/>
          </a:p>
          <a:p>
            <a:endParaRPr lang="sv-SE" dirty="0"/>
          </a:p>
        </p:txBody>
      </p:sp>
      <p:pic>
        <p:nvPicPr>
          <p:cNvPr id="5" name="Bildobjekt 4"/>
          <p:cNvPicPr>
            <a:picLocks noChangeAspect="1"/>
          </p:cNvPicPr>
          <p:nvPr/>
        </p:nvPicPr>
        <p:blipFill>
          <a:blip r:embed="rId3"/>
          <a:stretch>
            <a:fillRect/>
          </a:stretch>
        </p:blipFill>
        <p:spPr>
          <a:xfrm>
            <a:off x="6749513" y="4597400"/>
            <a:ext cx="1993900" cy="1993900"/>
          </a:xfrm>
          <a:prstGeom prst="rect">
            <a:avLst/>
          </a:prstGeom>
        </p:spPr>
      </p:pic>
      <p:pic>
        <p:nvPicPr>
          <p:cNvPr id="8" name="Bildobjekt 7"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2687177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Goda exempel</a:t>
            </a:r>
          </a:p>
        </p:txBody>
      </p:sp>
      <p:sp>
        <p:nvSpPr>
          <p:cNvPr id="3" name="Platshållare för text 2"/>
          <p:cNvSpPr>
            <a:spLocks noGrp="1"/>
          </p:cNvSpPr>
          <p:nvPr>
            <p:ph type="body" idx="1"/>
          </p:nvPr>
        </p:nvSpPr>
        <p:spPr/>
        <p:txBody>
          <a:bodyPr/>
          <a:lstStyle/>
          <a:p>
            <a:r>
              <a:rPr lang="sv-SE" dirty="0"/>
              <a:t>Goda exempel från projektet Jakten på plasten </a:t>
            </a:r>
            <a:r>
              <a:rPr lang="sv-SE" dirty="0" smtClean="0"/>
              <a:t>Gävle</a:t>
            </a:r>
          </a:p>
          <a:p>
            <a:r>
              <a:rPr lang="sv-SE" dirty="0" smtClean="0"/>
              <a:t>Del 5</a:t>
            </a:r>
            <a:endParaRPr lang="sv-SE" dirty="0"/>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9404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Inledning</a:t>
            </a:r>
          </a:p>
        </p:txBody>
      </p:sp>
      <p:sp>
        <p:nvSpPr>
          <p:cNvPr id="3" name="Platshållare för text 2"/>
          <p:cNvSpPr>
            <a:spLocks noGrp="1"/>
          </p:cNvSpPr>
          <p:nvPr>
            <p:ph type="body" idx="1"/>
          </p:nvPr>
        </p:nvSpPr>
        <p:spPr/>
        <p:txBody>
          <a:bodyPr/>
          <a:lstStyle/>
          <a:p>
            <a:r>
              <a:rPr lang="sv-SE" dirty="0"/>
              <a:t>Del 1</a:t>
            </a:r>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4095835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438D5-4A89-43EE-A0CB-BEE0837B471A}"/>
              </a:ext>
            </a:extLst>
          </p:cNvPr>
          <p:cNvSpPr>
            <a:spLocks noGrp="1"/>
          </p:cNvSpPr>
          <p:nvPr>
            <p:ph type="title"/>
          </p:nvPr>
        </p:nvSpPr>
        <p:spPr>
          <a:xfrm>
            <a:off x="628650" y="407106"/>
            <a:ext cx="6579870" cy="1325563"/>
          </a:xfrm>
        </p:spPr>
        <p:txBody>
          <a:bodyPr>
            <a:normAutofit/>
          </a:bodyPr>
          <a:lstStyle/>
          <a:p>
            <a:r>
              <a:rPr lang="sv-SE">
                <a:latin typeface="Arial"/>
                <a:cs typeface="Arial"/>
              </a:rPr>
              <a:t>Ta bort onödiga produkter</a:t>
            </a:r>
          </a:p>
        </p:txBody>
      </p:sp>
      <p:pic>
        <p:nvPicPr>
          <p:cNvPr id="6" name="Picture 6" descr="A picture containing next, tableware&#10;&#10;Description generated with high confidence">
            <a:extLst>
              <a:ext uri="{FF2B5EF4-FFF2-40B4-BE49-F238E27FC236}">
                <a16:creationId xmlns:a16="http://schemas.microsoft.com/office/drawing/2014/main" id="{AE080107-50CF-458B-AD88-2D1E52AAE05E}"/>
              </a:ext>
            </a:extLst>
          </p:cNvPr>
          <p:cNvPicPr>
            <a:picLocks noGrp="1" noChangeAspect="1"/>
          </p:cNvPicPr>
          <p:nvPr>
            <p:ph sz="quarter" idx="4294967295"/>
          </p:nvPr>
        </p:nvPicPr>
        <p:blipFill>
          <a:blip r:embed="rId3"/>
          <a:stretch>
            <a:fillRect/>
          </a:stretch>
        </p:blipFill>
        <p:spPr>
          <a:xfrm>
            <a:off x="408221" y="2300903"/>
            <a:ext cx="2510942" cy="2493479"/>
          </a:xfrm>
          <a:prstGeom prst="rect">
            <a:avLst/>
          </a:prstGeom>
        </p:spPr>
      </p:pic>
      <p:sp>
        <p:nvSpPr>
          <p:cNvPr id="4" name="Slide Number Placeholder 3">
            <a:extLst>
              <a:ext uri="{FF2B5EF4-FFF2-40B4-BE49-F238E27FC236}">
                <a16:creationId xmlns:a16="http://schemas.microsoft.com/office/drawing/2014/main" id="{724E6017-3E36-498D-AE26-26B3D47FC1CF}"/>
              </a:ext>
            </a:extLst>
          </p:cNvPr>
          <p:cNvSpPr>
            <a:spLocks noGrp="1"/>
          </p:cNvSpPr>
          <p:nvPr>
            <p:ph type="sldNum" sz="quarter" idx="4294967295"/>
          </p:nvPr>
        </p:nvSpPr>
        <p:spPr>
          <a:xfrm>
            <a:off x="7086600" y="6356350"/>
            <a:ext cx="2057400" cy="365125"/>
          </a:xfrm>
        </p:spPr>
        <p:txBody>
          <a:bodyPr/>
          <a:lstStyle/>
          <a:p>
            <a:fld id="{6CDC8D04-0AE8-4FE4-B92B-C6602F7F8975}" type="slidenum">
              <a:rPr lang="sv-SE" smtClean="0"/>
              <a:pPr/>
              <a:t>30</a:t>
            </a:fld>
            <a:endParaRPr lang="sv-SE"/>
          </a:p>
        </p:txBody>
      </p:sp>
      <p:sp>
        <p:nvSpPr>
          <p:cNvPr id="2" name="Rektangel 1">
            <a:extLst>
              <a:ext uri="{FF2B5EF4-FFF2-40B4-BE49-F238E27FC236}">
                <a16:creationId xmlns:a16="http://schemas.microsoft.com/office/drawing/2014/main" id="{8D54768E-2AFA-4EE3-9E98-CA60A147F84F}"/>
              </a:ext>
            </a:extLst>
          </p:cNvPr>
          <p:cNvSpPr/>
          <p:nvPr/>
        </p:nvSpPr>
        <p:spPr>
          <a:xfrm>
            <a:off x="3436587" y="2121136"/>
            <a:ext cx="5242891" cy="2862322"/>
          </a:xfrm>
          <a:prstGeom prst="rect">
            <a:avLst/>
          </a:prstGeom>
        </p:spPr>
        <p:txBody>
          <a:bodyPr wrap="square" anchor="t">
            <a:spAutoFit/>
          </a:bodyPr>
          <a:lstStyle/>
          <a:p>
            <a:r>
              <a:rPr lang="sv-SE" sz="2000" dirty="0">
                <a:latin typeface="Arial"/>
                <a:cs typeface="Arial"/>
              </a:rPr>
              <a:t>Genom att göra en inventering kunde flera av projektets deltagare se att de hade engångsmuggar i plast. </a:t>
            </a:r>
          </a:p>
          <a:p>
            <a:endParaRPr lang="sv-SE" sz="2000" dirty="0">
              <a:latin typeface="Arial" panose="020B0604020202020204" pitchFamily="34" charset="0"/>
              <a:cs typeface="Arial" panose="020B0604020202020204" pitchFamily="34" charset="0"/>
            </a:endParaRPr>
          </a:p>
          <a:p>
            <a:r>
              <a:rPr lang="sv-SE" sz="2000" dirty="0" err="1">
                <a:latin typeface="Arial"/>
                <a:cs typeface="Arial"/>
              </a:rPr>
              <a:t>Jobmeal</a:t>
            </a:r>
            <a:r>
              <a:rPr lang="sv-SE" sz="2000" dirty="0">
                <a:latin typeface="Arial"/>
                <a:cs typeface="Arial"/>
              </a:rPr>
              <a:t> i Gävle har café på Gävle sjukhus och genom att ta bort plastmuggarna och erbjuda gästerna att dricka kranvatten ur </a:t>
            </a:r>
            <a:r>
              <a:rPr lang="sv-SE" sz="2000" dirty="0" smtClean="0">
                <a:latin typeface="Arial"/>
                <a:cs typeface="Arial"/>
              </a:rPr>
              <a:t>diskbara glas istället, </a:t>
            </a:r>
            <a:r>
              <a:rPr lang="sv-SE" sz="2000" dirty="0">
                <a:latin typeface="Arial"/>
                <a:cs typeface="Arial"/>
              </a:rPr>
              <a:t>gör att de spar ca 2 ton CO</a:t>
            </a:r>
            <a:r>
              <a:rPr lang="sv-SE" sz="2000" baseline="30000" dirty="0">
                <a:latin typeface="Arial"/>
                <a:cs typeface="Arial"/>
              </a:rPr>
              <a:t>2</a:t>
            </a:r>
            <a:r>
              <a:rPr lang="sv-SE" sz="2000" dirty="0">
                <a:latin typeface="Arial"/>
                <a:cs typeface="Arial"/>
              </a:rPr>
              <a:t> utsläpp per år!</a:t>
            </a:r>
          </a:p>
        </p:txBody>
      </p:sp>
      <p:pic>
        <p:nvPicPr>
          <p:cNvPr id="7" name="Bildobjekt 6"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694378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3A67FD-B9B4-4216-866C-C482C67AF595}"/>
              </a:ext>
            </a:extLst>
          </p:cNvPr>
          <p:cNvSpPr>
            <a:spLocks noGrp="1"/>
          </p:cNvSpPr>
          <p:nvPr>
            <p:ph type="title"/>
          </p:nvPr>
        </p:nvSpPr>
        <p:spPr/>
        <p:txBody>
          <a:bodyPr/>
          <a:lstStyle/>
          <a:p>
            <a:r>
              <a:rPr lang="sv-SE" dirty="0">
                <a:latin typeface="Arial"/>
                <a:cs typeface="Arial"/>
              </a:rPr>
              <a:t>Kravställning på plast exempel</a:t>
            </a:r>
            <a:endParaRPr lang="sv-SE" dirty="0"/>
          </a:p>
        </p:txBody>
      </p:sp>
      <p:graphicFrame>
        <p:nvGraphicFramePr>
          <p:cNvPr id="5" name="Tabell 4">
            <a:extLst>
              <a:ext uri="{FF2B5EF4-FFF2-40B4-BE49-F238E27FC236}">
                <a16:creationId xmlns:a16="http://schemas.microsoft.com/office/drawing/2014/main" id="{F049927E-16ED-4D1C-B5E2-0E8ADCF9B07F}"/>
              </a:ext>
            </a:extLst>
          </p:cNvPr>
          <p:cNvGraphicFramePr>
            <a:graphicFrameLocks noGrp="1"/>
          </p:cNvGraphicFramePr>
          <p:nvPr>
            <p:extLst>
              <p:ext uri="{D42A27DB-BD31-4B8C-83A1-F6EECF244321}">
                <p14:modId xmlns:p14="http://schemas.microsoft.com/office/powerpoint/2010/main" val="3369202700"/>
              </p:ext>
            </p:extLst>
          </p:nvPr>
        </p:nvGraphicFramePr>
        <p:xfrm>
          <a:off x="476251" y="1784400"/>
          <a:ext cx="8176828" cy="4725949"/>
        </p:xfrm>
        <a:graphic>
          <a:graphicData uri="http://schemas.openxmlformats.org/drawingml/2006/table">
            <a:tbl>
              <a:tblPr firstRow="1" bandRow="1">
                <a:tableStyleId>{5C22544A-7EE6-4342-B048-85BDC9FD1C3A}</a:tableStyleId>
              </a:tblPr>
              <a:tblGrid>
                <a:gridCol w="3216010">
                  <a:extLst>
                    <a:ext uri="{9D8B030D-6E8A-4147-A177-3AD203B41FA5}">
                      <a16:colId xmlns:a16="http://schemas.microsoft.com/office/drawing/2014/main" val="833618379"/>
                    </a:ext>
                  </a:extLst>
                </a:gridCol>
                <a:gridCol w="1733976">
                  <a:extLst>
                    <a:ext uri="{9D8B030D-6E8A-4147-A177-3AD203B41FA5}">
                      <a16:colId xmlns:a16="http://schemas.microsoft.com/office/drawing/2014/main" val="4057729838"/>
                    </a:ext>
                  </a:extLst>
                </a:gridCol>
                <a:gridCol w="3226842">
                  <a:extLst>
                    <a:ext uri="{9D8B030D-6E8A-4147-A177-3AD203B41FA5}">
                      <a16:colId xmlns:a16="http://schemas.microsoft.com/office/drawing/2014/main" val="4149103347"/>
                    </a:ext>
                  </a:extLst>
                </a:gridCol>
              </a:tblGrid>
              <a:tr h="1175877">
                <a:tc>
                  <a:txBody>
                    <a:bodyPr/>
                    <a:lstStyle/>
                    <a:p>
                      <a:pPr marL="72000" algn="l" rtl="0" eaLnBrk="1" latinLnBrk="0" hangingPunct="1">
                        <a:spcBef>
                          <a:spcPts val="0"/>
                        </a:spcBef>
                        <a:spcAft>
                          <a:spcPts val="0"/>
                        </a:spcAft>
                      </a:pPr>
                      <a:r>
                        <a:rPr lang="sv-SE" sz="1900" kern="1200" dirty="0" smtClean="0">
                          <a:effectLst/>
                        </a:rPr>
                        <a:t>Plastprodukter, exempel</a:t>
                      </a:r>
                      <a:endParaRPr lang="sv-SE" dirty="0">
                        <a:effectLst/>
                      </a:endParaRPr>
                    </a:p>
                  </a:txBody>
                  <a:tcPr marL="0" marR="0" marT="0" marB="0" anchor="ctr"/>
                </a:tc>
                <a:tc>
                  <a:txBody>
                    <a:bodyPr/>
                    <a:lstStyle/>
                    <a:p>
                      <a:pPr marL="72000" algn="l" defTabSz="914400" rtl="0" eaLnBrk="1" latinLnBrk="0" hangingPunct="1">
                        <a:spcBef>
                          <a:spcPts val="0"/>
                        </a:spcBef>
                        <a:spcAft>
                          <a:spcPts val="0"/>
                        </a:spcAft>
                      </a:pPr>
                      <a:r>
                        <a:rPr lang="sv-SE" sz="1900" b="1" kern="1200" dirty="0">
                          <a:solidFill>
                            <a:schemeClr val="lt1"/>
                          </a:solidFill>
                          <a:effectLst/>
                          <a:latin typeface="+mn-lt"/>
                          <a:ea typeface="+mn-ea"/>
                          <a:cs typeface="+mn-cs"/>
                        </a:rPr>
                        <a:t>Material i nuvarande sortiment</a:t>
                      </a:r>
                    </a:p>
                  </a:txBody>
                  <a:tcPr marL="0" marR="0" marT="0" marB="0" anchor="ctr"/>
                </a:tc>
                <a:tc>
                  <a:txBody>
                    <a:bodyPr/>
                    <a:lstStyle/>
                    <a:p>
                      <a:pPr marL="72000" algn="l" defTabSz="914400" rtl="0" eaLnBrk="1" latinLnBrk="0" hangingPunct="1">
                        <a:spcBef>
                          <a:spcPts val="0"/>
                        </a:spcBef>
                        <a:spcAft>
                          <a:spcPts val="0"/>
                        </a:spcAft>
                      </a:pPr>
                      <a:r>
                        <a:rPr lang="sv-SE" sz="1900" b="1" kern="1200" dirty="0" smtClean="0">
                          <a:solidFill>
                            <a:schemeClr val="lt1"/>
                          </a:solidFill>
                          <a:effectLst/>
                          <a:latin typeface="+mn-lt"/>
                          <a:ea typeface="+mn-ea"/>
                          <a:cs typeface="+mn-cs"/>
                        </a:rPr>
                        <a:t>Efterfrågat </a:t>
                      </a:r>
                      <a:r>
                        <a:rPr lang="sv-SE" sz="1900" b="1" kern="1200" dirty="0">
                          <a:solidFill>
                            <a:schemeClr val="lt1"/>
                          </a:solidFill>
                          <a:effectLst/>
                          <a:latin typeface="+mn-lt"/>
                          <a:ea typeface="+mn-ea"/>
                          <a:cs typeface="+mn-cs"/>
                        </a:rPr>
                        <a:t>material</a:t>
                      </a:r>
                    </a:p>
                  </a:txBody>
                  <a:tcPr marL="0" marR="0" marT="0" marB="0" anchor="ctr"/>
                </a:tc>
                <a:extLst>
                  <a:ext uri="{0D108BD9-81ED-4DB2-BD59-A6C34878D82A}">
                    <a16:rowId xmlns:a16="http://schemas.microsoft.com/office/drawing/2014/main" val="1864932352"/>
                  </a:ext>
                </a:extLst>
              </a:tr>
              <a:tr h="797483">
                <a:tc>
                  <a:txBody>
                    <a:bodyPr/>
                    <a:lstStyle/>
                    <a:p>
                      <a:pPr marL="72000" algn="l" rtl="0" eaLnBrk="1" latinLnBrk="0" hangingPunct="1">
                        <a:spcBef>
                          <a:spcPts val="0"/>
                        </a:spcBef>
                        <a:spcAft>
                          <a:spcPts val="0"/>
                        </a:spcAft>
                      </a:pPr>
                      <a:r>
                        <a:rPr lang="sv-SE" sz="1900" kern="1200" dirty="0">
                          <a:effectLst/>
                        </a:rPr>
                        <a:t>Plastpåsar och plastsäckar</a:t>
                      </a:r>
                      <a:endParaRPr lang="sv-SE" dirty="0">
                        <a:effectLst/>
                      </a:endParaRP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Fossil plast</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Återvunnen </a:t>
                      </a:r>
                      <a:r>
                        <a:rPr lang="sv-SE" sz="1900" kern="1200" dirty="0" smtClean="0">
                          <a:solidFill>
                            <a:schemeClr val="dk1"/>
                          </a:solidFill>
                          <a:effectLst/>
                          <a:latin typeface="+mn-lt"/>
                          <a:ea typeface="+mn-ea"/>
                          <a:cs typeface="+mn-cs"/>
                        </a:rPr>
                        <a:t>plast</a:t>
                      </a:r>
                      <a:endParaRPr lang="sv-SE" sz="19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22779489"/>
                  </a:ext>
                </a:extLst>
              </a:tr>
              <a:tr h="836978">
                <a:tc>
                  <a:txBody>
                    <a:bodyPr/>
                    <a:lstStyle/>
                    <a:p>
                      <a:pPr marL="72000" marR="0" indent="0" algn="l" rtl="0" eaLnBrk="1" fontAlgn="auto" latinLnBrk="0" hangingPunct="1">
                        <a:spcBef>
                          <a:spcPts val="0"/>
                        </a:spcBef>
                        <a:spcAft>
                          <a:spcPts val="0"/>
                        </a:spcAft>
                      </a:pPr>
                      <a:r>
                        <a:rPr lang="sv-SE" sz="1900" kern="1200" dirty="0" smtClean="0">
                          <a:effectLst/>
                        </a:rPr>
                        <a:t>Plastbägare olika storlekar</a:t>
                      </a:r>
                      <a:endParaRPr lang="sv-SE" dirty="0">
                        <a:effectLst/>
                      </a:endParaRP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Fossil plast</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smtClean="0">
                          <a:solidFill>
                            <a:schemeClr val="dk1"/>
                          </a:solidFill>
                          <a:effectLst/>
                          <a:latin typeface="+mn-lt"/>
                          <a:ea typeface="+mn-ea"/>
                          <a:cs typeface="+mn-cs"/>
                        </a:rPr>
                        <a:t>Fossil </a:t>
                      </a:r>
                      <a:r>
                        <a:rPr lang="sv-SE" sz="1900" kern="1200" dirty="0">
                          <a:solidFill>
                            <a:schemeClr val="dk1"/>
                          </a:solidFill>
                          <a:effectLst/>
                          <a:latin typeface="+mn-lt"/>
                          <a:ea typeface="+mn-ea"/>
                          <a:cs typeface="+mn-cs"/>
                        </a:rPr>
                        <a:t>plast, men tagit bort en </a:t>
                      </a:r>
                      <a:r>
                        <a:rPr lang="sv-SE" sz="1900" kern="1200" dirty="0" smtClean="0">
                          <a:solidFill>
                            <a:schemeClr val="dk1"/>
                          </a:solidFill>
                          <a:effectLst/>
                          <a:latin typeface="+mn-lt"/>
                          <a:ea typeface="+mn-ea"/>
                          <a:cs typeface="+mn-cs"/>
                        </a:rPr>
                        <a:t>storlek </a:t>
                      </a:r>
                      <a:r>
                        <a:rPr lang="sv-SE" sz="1900" i="1" kern="1200" dirty="0" smtClean="0">
                          <a:solidFill>
                            <a:schemeClr val="dk1"/>
                          </a:solidFill>
                          <a:effectLst/>
                          <a:latin typeface="+mn-lt"/>
                          <a:ea typeface="+mn-ea"/>
                          <a:cs typeface="+mn-cs"/>
                        </a:rPr>
                        <a:t>samt</a:t>
                      </a:r>
                      <a:r>
                        <a:rPr lang="sv-SE" sz="1900" kern="1200" dirty="0" smtClean="0">
                          <a:solidFill>
                            <a:schemeClr val="dk1"/>
                          </a:solidFill>
                          <a:effectLst/>
                          <a:latin typeface="+mn-lt"/>
                          <a:ea typeface="+mn-ea"/>
                          <a:cs typeface="+mn-cs"/>
                        </a:rPr>
                        <a:t> </a:t>
                      </a:r>
                    </a:p>
                    <a:p>
                      <a:pPr marL="72000" marR="0" indent="0" algn="l" defTabSz="914400" rtl="0" eaLnBrk="1" fontAlgn="auto" latinLnBrk="0" hangingPunct="1">
                        <a:spcBef>
                          <a:spcPts val="0"/>
                        </a:spcBef>
                        <a:spcAft>
                          <a:spcPts val="0"/>
                        </a:spcAft>
                      </a:pPr>
                      <a:r>
                        <a:rPr lang="sv-SE" sz="1900" kern="1200" dirty="0" smtClean="0">
                          <a:solidFill>
                            <a:schemeClr val="dk1"/>
                          </a:solidFill>
                          <a:effectLst/>
                          <a:latin typeface="+mn-lt"/>
                          <a:ea typeface="+mn-ea"/>
                          <a:cs typeface="+mn-cs"/>
                        </a:rPr>
                        <a:t>Pappersbägare</a:t>
                      </a:r>
                      <a:endParaRPr lang="sv-SE" sz="1900"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3343225914"/>
                  </a:ext>
                </a:extLst>
              </a:tr>
              <a:tr h="450751">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Engångsbestick</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Fossil plast</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Förnybart material</a:t>
                      </a:r>
                    </a:p>
                  </a:txBody>
                  <a:tcPr marL="0" marR="0" marT="0" marB="0" anchor="ctr"/>
                </a:tc>
                <a:extLst>
                  <a:ext uri="{0D108BD9-81ED-4DB2-BD59-A6C34878D82A}">
                    <a16:rowId xmlns:a16="http://schemas.microsoft.com/office/drawing/2014/main" val="2541517001"/>
                  </a:ext>
                </a:extLst>
              </a:tr>
              <a:tr h="450751">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Fryspåsar</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a:solidFill>
                            <a:schemeClr val="dk1"/>
                          </a:solidFill>
                          <a:effectLst/>
                          <a:latin typeface="+mn-lt"/>
                          <a:ea typeface="+mn-ea"/>
                          <a:cs typeface="+mn-cs"/>
                        </a:rPr>
                        <a:t>Fossil plast</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Förnybar plast</a:t>
                      </a:r>
                    </a:p>
                  </a:txBody>
                  <a:tcPr marL="0" marR="0" marT="0" marB="0" anchor="ctr"/>
                </a:tc>
                <a:extLst>
                  <a:ext uri="{0D108BD9-81ED-4DB2-BD59-A6C34878D82A}">
                    <a16:rowId xmlns:a16="http://schemas.microsoft.com/office/drawing/2014/main" val="4007349143"/>
                  </a:ext>
                </a:extLst>
              </a:tr>
              <a:tr h="531656">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Sugrör</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a:solidFill>
                            <a:schemeClr val="dk1"/>
                          </a:solidFill>
                          <a:effectLst/>
                          <a:latin typeface="+mn-lt"/>
                          <a:ea typeface="+mn-ea"/>
                          <a:cs typeface="+mn-cs"/>
                        </a:rPr>
                        <a:t>Fossil plast</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Förnybart material (ej plast)</a:t>
                      </a:r>
                    </a:p>
                  </a:txBody>
                  <a:tcPr marL="0" marR="0" marT="0" marB="0" anchor="ctr"/>
                </a:tc>
                <a:extLst>
                  <a:ext uri="{0D108BD9-81ED-4DB2-BD59-A6C34878D82A}">
                    <a16:rowId xmlns:a16="http://schemas.microsoft.com/office/drawing/2014/main" val="1440062982"/>
                  </a:ext>
                </a:extLst>
              </a:tr>
              <a:tr h="450751">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Äggkoppar</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a:solidFill>
                            <a:schemeClr val="dk1"/>
                          </a:solidFill>
                          <a:effectLst/>
                          <a:latin typeface="+mn-lt"/>
                          <a:ea typeface="+mn-ea"/>
                          <a:cs typeface="+mn-cs"/>
                        </a:rPr>
                        <a:t>Fossil plast</a:t>
                      </a:r>
                    </a:p>
                  </a:txBody>
                  <a:tcPr marL="0" marR="0" marT="0" marB="0" anchor="ctr"/>
                </a:tc>
                <a:tc>
                  <a:txBody>
                    <a:bodyPr/>
                    <a:lstStyle/>
                    <a:p>
                      <a:pPr marL="72000" marR="0" indent="0" algn="l" defTabSz="914400" rtl="0" eaLnBrk="1" fontAlgn="auto" latinLnBrk="0" hangingPunct="1">
                        <a:spcBef>
                          <a:spcPts val="0"/>
                        </a:spcBef>
                        <a:spcAft>
                          <a:spcPts val="0"/>
                        </a:spcAft>
                      </a:pPr>
                      <a:r>
                        <a:rPr lang="sv-SE" sz="1900" kern="1200" dirty="0">
                          <a:solidFill>
                            <a:schemeClr val="dk1"/>
                          </a:solidFill>
                          <a:effectLst/>
                          <a:latin typeface="+mn-lt"/>
                          <a:ea typeface="+mn-ea"/>
                          <a:cs typeface="+mn-cs"/>
                        </a:rPr>
                        <a:t>Förnybart material</a:t>
                      </a:r>
                    </a:p>
                  </a:txBody>
                  <a:tcPr marL="0" marR="0" marT="0" marB="0" anchor="ctr"/>
                </a:tc>
                <a:extLst>
                  <a:ext uri="{0D108BD9-81ED-4DB2-BD59-A6C34878D82A}">
                    <a16:rowId xmlns:a16="http://schemas.microsoft.com/office/drawing/2014/main" val="4208511851"/>
                  </a:ext>
                </a:extLst>
              </a:tr>
            </a:tbl>
          </a:graphicData>
        </a:graphic>
      </p:graphicFrame>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1" y="271415"/>
            <a:ext cx="1377734" cy="415711"/>
          </a:xfrm>
          <a:prstGeom prst="rect">
            <a:avLst/>
          </a:prstGeom>
        </p:spPr>
      </p:pic>
      <p:pic>
        <p:nvPicPr>
          <p:cNvPr id="8" name="Bildobjekt 7"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249485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5069E-C840-483B-90F6-886D5424FBD0}"/>
              </a:ext>
            </a:extLst>
          </p:cNvPr>
          <p:cNvSpPr>
            <a:spLocks noGrp="1"/>
          </p:cNvSpPr>
          <p:nvPr>
            <p:ph type="title"/>
          </p:nvPr>
        </p:nvSpPr>
        <p:spPr/>
        <p:txBody>
          <a:bodyPr/>
          <a:lstStyle/>
          <a:p>
            <a:r>
              <a:rPr lang="sv-SE">
                <a:latin typeface="Arial"/>
                <a:cs typeface="Arial"/>
              </a:rPr>
              <a:t>Inplastning av leverans - Sodexo</a:t>
            </a:r>
            <a:endParaRPr lang="sv-SE"/>
          </a:p>
        </p:txBody>
      </p:sp>
      <p:pic>
        <p:nvPicPr>
          <p:cNvPr id="3" name="Bildobjekt 3">
            <a:extLst>
              <a:ext uri="{FF2B5EF4-FFF2-40B4-BE49-F238E27FC236}">
                <a16:creationId xmlns:a16="http://schemas.microsoft.com/office/drawing/2014/main" id="{CEF8C7F7-6CA5-4DBA-96A1-6A77B9A27691}"/>
              </a:ext>
            </a:extLst>
          </p:cNvPr>
          <p:cNvPicPr>
            <a:picLocks noChangeAspect="1"/>
          </p:cNvPicPr>
          <p:nvPr/>
        </p:nvPicPr>
        <p:blipFill>
          <a:blip r:embed="rId2"/>
          <a:stretch>
            <a:fillRect/>
          </a:stretch>
        </p:blipFill>
        <p:spPr>
          <a:xfrm>
            <a:off x="342900" y="2032552"/>
            <a:ext cx="2768048" cy="2792896"/>
          </a:xfrm>
          <a:prstGeom prst="rect">
            <a:avLst/>
          </a:prstGeom>
        </p:spPr>
      </p:pic>
      <p:pic>
        <p:nvPicPr>
          <p:cNvPr id="9" name="Bildobjekt 9">
            <a:extLst>
              <a:ext uri="{FF2B5EF4-FFF2-40B4-BE49-F238E27FC236}">
                <a16:creationId xmlns:a16="http://schemas.microsoft.com/office/drawing/2014/main" id="{A7D30E67-5DCE-4784-93AC-E0538BFEBDE0}"/>
              </a:ext>
            </a:extLst>
          </p:cNvPr>
          <p:cNvPicPr>
            <a:picLocks noChangeAspect="1"/>
          </p:cNvPicPr>
          <p:nvPr/>
        </p:nvPicPr>
        <p:blipFill>
          <a:blip r:embed="rId3"/>
          <a:stretch>
            <a:fillRect/>
          </a:stretch>
        </p:blipFill>
        <p:spPr>
          <a:xfrm>
            <a:off x="5582478" y="4194727"/>
            <a:ext cx="2811945" cy="2096328"/>
          </a:xfrm>
          <a:prstGeom prst="rect">
            <a:avLst/>
          </a:prstGeom>
        </p:spPr>
      </p:pic>
      <p:sp>
        <p:nvSpPr>
          <p:cNvPr id="11" name="textruta 10">
            <a:extLst>
              <a:ext uri="{FF2B5EF4-FFF2-40B4-BE49-F238E27FC236}">
                <a16:creationId xmlns:a16="http://schemas.microsoft.com/office/drawing/2014/main" id="{D21E5A98-8D5C-416D-8CC0-DB4B8047473F}"/>
              </a:ext>
            </a:extLst>
          </p:cNvPr>
          <p:cNvSpPr txBox="1"/>
          <p:nvPr/>
        </p:nvSpPr>
        <p:spPr>
          <a:xfrm>
            <a:off x="3585540" y="2405268"/>
            <a:ext cx="463163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latin typeface="Arial"/>
                <a:cs typeface="Arial"/>
              </a:rPr>
              <a:t>Sodexo har till största del gått över till att använda spännband vid lastning istället för att använda sträckfilm som slängs efter varje leverans. </a:t>
            </a:r>
          </a:p>
        </p:txBody>
      </p:sp>
      <p:pic>
        <p:nvPicPr>
          <p:cNvPr id="7" name="Bildobjekt 6"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183419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Mer att läsa: </a:t>
            </a:r>
          </a:p>
        </p:txBody>
      </p:sp>
      <p:sp>
        <p:nvSpPr>
          <p:cNvPr id="3" name="Platshållare för text 2"/>
          <p:cNvSpPr>
            <a:spLocks noGrp="1"/>
          </p:cNvSpPr>
          <p:nvPr>
            <p:ph type="body" idx="1"/>
          </p:nvPr>
        </p:nvSpPr>
        <p:spPr/>
        <p:txBody>
          <a:bodyPr/>
          <a:lstStyle/>
          <a:p>
            <a:r>
              <a:rPr lang="sv-SE" dirty="0"/>
              <a:t>Del </a:t>
            </a:r>
            <a:r>
              <a:rPr lang="sv-SE" dirty="0" smtClean="0"/>
              <a:t>6</a:t>
            </a:r>
            <a:endParaRPr lang="sv-SE" dirty="0"/>
          </a:p>
          <a:p>
            <a:endParaRPr lang="sv-SE" dirty="0"/>
          </a:p>
        </p:txBody>
      </p:sp>
      <p:pic>
        <p:nvPicPr>
          <p:cNvPr id="4" name="Bildobjekt 3"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517771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p:txBody>
          <a:bodyPr/>
          <a:lstStyle/>
          <a:p>
            <a:r>
              <a:rPr lang="sv-SE"/>
              <a:t>Uppsala kommun- klimateffektiv plastupphandling</a:t>
            </a:r>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p:txBody>
          <a:bodyPr vert="horz" lIns="91440" tIns="45720" rIns="91440" bIns="45720" rtlCol="0" anchor="t">
            <a:normAutofit fontScale="47500" lnSpcReduction="20000"/>
          </a:bodyPr>
          <a:lstStyle/>
          <a:p>
            <a:pPr marL="0" indent="0">
              <a:buNone/>
            </a:pPr>
            <a:endParaRPr lang="sv-SE" dirty="0"/>
          </a:p>
          <a:p>
            <a:pPr marL="0" indent="0">
              <a:buNone/>
            </a:pPr>
            <a:r>
              <a:rPr lang="sv-SE" sz="2900" dirty="0"/>
              <a:t>I projektet klimateffektiv plastupphandling har Uppsala kommun arbetat fram följande vägledningar:</a:t>
            </a:r>
          </a:p>
          <a:p>
            <a:pPr marL="0" indent="0">
              <a:buNone/>
            </a:pPr>
            <a:endParaRPr lang="sv-SE" sz="2900" dirty="0"/>
          </a:p>
          <a:p>
            <a:r>
              <a:rPr lang="sv-SE" sz="2900" dirty="0"/>
              <a:t>E-utbildning plast </a:t>
            </a:r>
          </a:p>
          <a:p>
            <a:r>
              <a:rPr lang="sv-SE" sz="2900" dirty="0"/>
              <a:t>Om plastförpackningar och materialåtervinning  </a:t>
            </a:r>
          </a:p>
          <a:p>
            <a:r>
              <a:rPr lang="sv-SE" sz="2900" dirty="0"/>
              <a:t>Vägledning klimateffektiv plastupphandling  </a:t>
            </a:r>
          </a:p>
          <a:p>
            <a:r>
              <a:rPr lang="sv-SE" sz="2900" dirty="0"/>
              <a:t>Vägledning klimateffektiv plastanvändning  </a:t>
            </a:r>
          </a:p>
          <a:p>
            <a:r>
              <a:rPr lang="sv-SE" sz="2900" dirty="0"/>
              <a:t>All plast på samma plast  </a:t>
            </a:r>
          </a:p>
          <a:p>
            <a:r>
              <a:rPr lang="sv-SE" sz="2900" dirty="0"/>
              <a:t>Checklista för inventering av plast  </a:t>
            </a:r>
          </a:p>
          <a:p>
            <a:r>
              <a:rPr lang="sv-SE" sz="2900" dirty="0"/>
              <a:t>Klimatkrav för plastprodukter-instruktioner  </a:t>
            </a:r>
          </a:p>
          <a:p>
            <a:r>
              <a:rPr lang="sv-SE" sz="2900" dirty="0"/>
              <a:t>Klimatkrav för plastprodukter </a:t>
            </a:r>
          </a:p>
          <a:p>
            <a:pPr marL="0" indent="0">
              <a:buNone/>
            </a:pPr>
            <a:endParaRPr lang="sv-SE" dirty="0"/>
          </a:p>
          <a:p>
            <a:pPr marL="0" indent="0">
              <a:buNone/>
            </a:pPr>
            <a:r>
              <a:rPr lang="sv-SE" sz="2900" dirty="0"/>
              <a:t>Länk: </a:t>
            </a:r>
            <a:r>
              <a:rPr lang="sv-SE" sz="2900" dirty="0">
                <a:hlinkClick r:id="rId2"/>
              </a:rPr>
              <a:t>HÄR</a:t>
            </a:r>
            <a:endParaRPr lang="sv-SE" sz="2900" dirty="0"/>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2275476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B71E1B-3FC5-46E4-9294-1CEE959EBB63}"/>
              </a:ext>
            </a:extLst>
          </p:cNvPr>
          <p:cNvSpPr>
            <a:spLocks noGrp="1"/>
          </p:cNvSpPr>
          <p:nvPr>
            <p:ph type="title"/>
          </p:nvPr>
        </p:nvSpPr>
        <p:spPr/>
        <p:txBody>
          <a:bodyPr/>
          <a:lstStyle/>
          <a:p>
            <a:r>
              <a:rPr lang="sv-SE"/>
              <a:t>Förebygga avfall Göteborg stad</a:t>
            </a:r>
          </a:p>
        </p:txBody>
      </p:sp>
      <p:sp>
        <p:nvSpPr>
          <p:cNvPr id="3" name="Platshållare för innehåll 2">
            <a:extLst>
              <a:ext uri="{FF2B5EF4-FFF2-40B4-BE49-F238E27FC236}">
                <a16:creationId xmlns:a16="http://schemas.microsoft.com/office/drawing/2014/main" id="{8AF847A6-9797-4BA1-805E-73B69E8CAA23}"/>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sv-SE"/>
              <a:t>Följande vägledningar har Göteborg stad tagit fram:</a:t>
            </a:r>
          </a:p>
          <a:p>
            <a:pPr marL="0" indent="0">
              <a:buNone/>
            </a:pPr>
            <a:endParaRPr lang="sv-SE"/>
          </a:p>
          <a:p>
            <a:r>
              <a:rPr lang="sv-SE"/>
              <a:t>Förebygga avfall på kontoret</a:t>
            </a:r>
          </a:p>
          <a:p>
            <a:r>
              <a:rPr lang="sv-SE"/>
              <a:t>Förebygga avfall på äldreboendet</a:t>
            </a:r>
          </a:p>
          <a:p>
            <a:r>
              <a:rPr lang="sv-SE"/>
              <a:t>Förebygga avfall på förskolan</a:t>
            </a:r>
          </a:p>
          <a:p>
            <a:r>
              <a:rPr lang="sv-SE"/>
              <a:t>Förebygga avfall i skolan</a:t>
            </a:r>
          </a:p>
          <a:p>
            <a:r>
              <a:rPr lang="sv-SE"/>
              <a:t>Förebygga avfall vid inköp och upphandling</a:t>
            </a:r>
          </a:p>
          <a:p>
            <a:r>
              <a:rPr lang="sv-SE"/>
              <a:t>Förebygga avfall vid beställning av konferenser, hotell och catering</a:t>
            </a:r>
          </a:p>
          <a:p>
            <a:r>
              <a:rPr lang="sv-SE"/>
              <a:t>Förebygga IT-avfall</a:t>
            </a:r>
          </a:p>
          <a:p>
            <a:r>
              <a:rPr lang="sv-SE"/>
              <a:t>Förebygga avfall i flerbostadshus</a:t>
            </a:r>
          </a:p>
          <a:p>
            <a:r>
              <a:rPr lang="sv-SE"/>
              <a:t>Förebygga avfall på restauranger och café</a:t>
            </a:r>
          </a:p>
          <a:p>
            <a:pPr marL="0" indent="0">
              <a:buNone/>
            </a:pPr>
            <a:endParaRPr lang="sv-SE"/>
          </a:p>
          <a:p>
            <a:pPr marL="0" indent="0">
              <a:buNone/>
            </a:pPr>
            <a:r>
              <a:rPr lang="sv-SE"/>
              <a:t>Länk till allt material från Göteborg stad; </a:t>
            </a:r>
            <a:r>
              <a:rPr lang="sv-SE" u="sng">
                <a:hlinkClick r:id="rId2"/>
              </a:rPr>
              <a:t>HÄR</a:t>
            </a:r>
            <a:r>
              <a:rPr lang="sv-SE"/>
              <a:t> </a:t>
            </a:r>
          </a:p>
          <a:p>
            <a:endParaRPr lang="sv-SE"/>
          </a:p>
        </p:txBody>
      </p:sp>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837034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8B10A7-D867-4B2F-86FF-776DBCA95209}"/>
              </a:ext>
            </a:extLst>
          </p:cNvPr>
          <p:cNvSpPr>
            <a:spLocks noGrp="1"/>
          </p:cNvSpPr>
          <p:nvPr>
            <p:ph type="title"/>
          </p:nvPr>
        </p:nvSpPr>
        <p:spPr/>
        <p:txBody>
          <a:bodyPr/>
          <a:lstStyle/>
          <a:p>
            <a:r>
              <a:rPr lang="sv-SE"/>
              <a:t>Karlstad kommun </a:t>
            </a:r>
          </a:p>
        </p:txBody>
      </p:sp>
      <p:sp>
        <p:nvSpPr>
          <p:cNvPr id="3" name="Platshållare för innehåll 2">
            <a:extLst>
              <a:ext uri="{FF2B5EF4-FFF2-40B4-BE49-F238E27FC236}">
                <a16:creationId xmlns:a16="http://schemas.microsoft.com/office/drawing/2014/main" id="{EB3093CE-A49F-4363-B516-7A3ECFA2F43B}"/>
              </a:ext>
            </a:extLst>
          </p:cNvPr>
          <p:cNvSpPr>
            <a:spLocks noGrp="1"/>
          </p:cNvSpPr>
          <p:nvPr>
            <p:ph idx="1"/>
          </p:nvPr>
        </p:nvSpPr>
        <p:spPr/>
        <p:txBody>
          <a:bodyPr>
            <a:normAutofit/>
          </a:bodyPr>
          <a:lstStyle/>
          <a:p>
            <a:r>
              <a:rPr lang="sv-SE"/>
              <a:t>Bedriver ett projekt som heter ”Koll på plasten”</a:t>
            </a:r>
          </a:p>
          <a:p>
            <a:r>
              <a:rPr lang="sv-SE"/>
              <a:t>Tagit fram en plastguide, länk </a:t>
            </a:r>
            <a:r>
              <a:rPr lang="sv-SE" u="sng">
                <a:hlinkClick r:id="rId2"/>
              </a:rPr>
              <a:t>Plastguiden</a:t>
            </a:r>
            <a:r>
              <a:rPr lang="sv-SE"/>
              <a:t> </a:t>
            </a:r>
          </a:p>
          <a:p>
            <a:r>
              <a:rPr lang="sv-SE"/>
              <a:t>Ett plastbingo har tagits fram som hjälp att inventera plasten i verksamheterna, </a:t>
            </a:r>
            <a:r>
              <a:rPr lang="sv-SE" u="sng">
                <a:hlinkClick r:id="rId3"/>
              </a:rPr>
              <a:t>Plastbingo</a:t>
            </a:r>
            <a:r>
              <a:rPr lang="sv-SE"/>
              <a:t> </a:t>
            </a:r>
          </a:p>
          <a:p>
            <a:r>
              <a:rPr lang="sv-SE"/>
              <a:t>Arbetar med plastcoacher. Plastcoacherna hjälper kommunens verksamhet att få koll och minska användningen av den fossila plasten</a:t>
            </a:r>
          </a:p>
          <a:p>
            <a:r>
              <a:rPr lang="sv-SE" u="sng">
                <a:hlinkClick r:id="rId4"/>
              </a:rPr>
              <a:t>Länk till material från Karlstad kommun</a:t>
            </a:r>
            <a:r>
              <a:rPr lang="sv-SE"/>
              <a:t>  </a:t>
            </a:r>
          </a:p>
          <a:p>
            <a:endParaRPr lang="sv-SE" b="1"/>
          </a:p>
        </p:txBody>
      </p:sp>
      <p:pic>
        <p:nvPicPr>
          <p:cNvPr id="4" name="Bildobjekt 3"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174031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DFF2-7188-4CD5-A805-329507E6077A}"/>
              </a:ext>
            </a:extLst>
          </p:cNvPr>
          <p:cNvSpPr>
            <a:spLocks noGrp="1"/>
          </p:cNvSpPr>
          <p:nvPr>
            <p:ph type="title"/>
          </p:nvPr>
        </p:nvSpPr>
        <p:spPr/>
        <p:txBody>
          <a:bodyPr>
            <a:normAutofit fontScale="90000"/>
          </a:bodyPr>
          <a:lstStyle/>
          <a:p>
            <a:r>
              <a:rPr lang="sv-SE"/>
              <a:t>EU samverkansprojektet Jakten på plasten</a:t>
            </a:r>
            <a:br>
              <a:rPr lang="sv-SE"/>
            </a:br>
            <a:endParaRPr lang="sv-SE"/>
          </a:p>
        </p:txBody>
      </p:sp>
      <p:sp>
        <p:nvSpPr>
          <p:cNvPr id="3" name="Platshållare för innehåll 2">
            <a:extLst>
              <a:ext uri="{FF2B5EF4-FFF2-40B4-BE49-F238E27FC236}">
                <a16:creationId xmlns:a16="http://schemas.microsoft.com/office/drawing/2014/main" id="{0ABB2D02-B73C-4AD3-A313-0F50BB0B07F8}"/>
              </a:ext>
            </a:extLst>
          </p:cNvPr>
          <p:cNvSpPr>
            <a:spLocks noGrp="1"/>
          </p:cNvSpPr>
          <p:nvPr>
            <p:ph idx="1"/>
          </p:nvPr>
        </p:nvSpPr>
        <p:spPr/>
        <p:txBody>
          <a:bodyPr vert="horz" lIns="91440" tIns="45720" rIns="91440" bIns="45720" rtlCol="0" anchor="t">
            <a:normAutofit/>
          </a:bodyPr>
          <a:lstStyle/>
          <a:p>
            <a:r>
              <a:rPr lang="sv-SE" dirty="0">
                <a:latin typeface="Arial"/>
                <a:cs typeface="Arial"/>
              </a:rPr>
              <a:t>Medverkande kommuner: Uppsala, Linköping, Norrköping och Eskilstuna</a:t>
            </a:r>
          </a:p>
          <a:p>
            <a:r>
              <a:rPr lang="sv-SE" dirty="0">
                <a:latin typeface="Arial"/>
                <a:cs typeface="Arial"/>
              </a:rPr>
              <a:t>Tittar på nya och innovativa sätt att minska mängden fossil plast</a:t>
            </a:r>
          </a:p>
          <a:p>
            <a:r>
              <a:rPr lang="sv-SE" dirty="0">
                <a:latin typeface="Arial"/>
                <a:cs typeface="Arial"/>
              </a:rPr>
              <a:t>Tips på hur man tänka när man köper in plast till kommunal verksamhet</a:t>
            </a:r>
          </a:p>
          <a:p>
            <a:r>
              <a:rPr lang="sv-SE" dirty="0"/>
              <a:t>Länk: </a:t>
            </a:r>
            <a:r>
              <a:rPr lang="sv-SE" dirty="0">
                <a:hlinkClick r:id="rId2"/>
              </a:rPr>
              <a:t>Här</a:t>
            </a:r>
            <a:endParaRPr lang="sv-SE" dirty="0"/>
          </a:p>
        </p:txBody>
      </p:sp>
      <p:pic>
        <p:nvPicPr>
          <p:cNvPr id="4" name="Bildobjekt 3"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221627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7431A4-DF66-4F09-BB98-CFC4E4C9DA34}"/>
              </a:ext>
            </a:extLst>
          </p:cNvPr>
          <p:cNvSpPr>
            <a:spLocks noGrp="1"/>
          </p:cNvSpPr>
          <p:nvPr>
            <p:ph type="title"/>
          </p:nvPr>
        </p:nvSpPr>
        <p:spPr/>
        <p:txBody>
          <a:bodyPr/>
          <a:lstStyle/>
          <a:p>
            <a:r>
              <a:rPr lang="sv-SE"/>
              <a:t>Tänk om-Skånsk plattform för att minska plasten i naturen</a:t>
            </a:r>
          </a:p>
        </p:txBody>
      </p:sp>
      <p:sp>
        <p:nvSpPr>
          <p:cNvPr id="3" name="Platshållare för innehåll 2">
            <a:extLst>
              <a:ext uri="{FF2B5EF4-FFF2-40B4-BE49-F238E27FC236}">
                <a16:creationId xmlns:a16="http://schemas.microsoft.com/office/drawing/2014/main" id="{8C48BC3D-302F-4663-B215-2FD39BBEB19A}"/>
              </a:ext>
            </a:extLst>
          </p:cNvPr>
          <p:cNvSpPr>
            <a:spLocks noGrp="1"/>
          </p:cNvSpPr>
          <p:nvPr>
            <p:ph idx="1"/>
          </p:nvPr>
        </p:nvSpPr>
        <p:spPr>
          <a:xfrm>
            <a:off x="628650" y="1830070"/>
            <a:ext cx="7886700" cy="4351338"/>
          </a:xfrm>
        </p:spPr>
        <p:txBody>
          <a:bodyPr vert="horz" lIns="91440" tIns="45720" rIns="91440" bIns="45720" rtlCol="0" anchor="t">
            <a:normAutofit/>
          </a:bodyPr>
          <a:lstStyle/>
          <a:p>
            <a:r>
              <a:rPr lang="sv-SE" dirty="0">
                <a:latin typeface="Arial"/>
                <a:cs typeface="Arial"/>
              </a:rPr>
              <a:t>Ett nätverk för skånska aktörer som arbetar för att minska mängden plast som hamnar i naturen</a:t>
            </a:r>
          </a:p>
          <a:p>
            <a:r>
              <a:rPr lang="sv-SE" dirty="0">
                <a:latin typeface="Arial"/>
                <a:cs typeface="Arial"/>
              </a:rPr>
              <a:t>Både företag och offentliga organisationer är med</a:t>
            </a:r>
          </a:p>
          <a:p>
            <a:r>
              <a:rPr lang="sv-SE" dirty="0">
                <a:latin typeface="Arial"/>
                <a:cs typeface="Arial"/>
              </a:rPr>
              <a:t>Länk till plattformen:</a:t>
            </a:r>
          </a:p>
          <a:p>
            <a:pPr marL="0" indent="0">
              <a:buNone/>
            </a:pPr>
            <a:r>
              <a:rPr lang="sv-SE" u="sng" dirty="0">
                <a:latin typeface="Arial"/>
                <a:cs typeface="Arial"/>
                <a:hlinkClick r:id="rId2"/>
              </a:rPr>
              <a:t>Tänk om- Skånsk plattform för att minska plasten i </a:t>
            </a:r>
            <a:r>
              <a:rPr lang="sv-SE" u="sng" dirty="0" smtClean="0">
                <a:latin typeface="Arial"/>
                <a:cs typeface="Arial"/>
                <a:hlinkClick r:id="rId2"/>
              </a:rPr>
              <a:t>naturen</a:t>
            </a:r>
            <a:r>
              <a:rPr lang="sv-SE" dirty="0">
                <a:latin typeface="Arial"/>
                <a:cs typeface="Arial"/>
              </a:rPr>
              <a:t> </a:t>
            </a:r>
          </a:p>
          <a:p>
            <a:r>
              <a:rPr lang="sv-SE" dirty="0">
                <a:latin typeface="Arial"/>
                <a:cs typeface="Arial"/>
              </a:rPr>
              <a:t>Skåne har också tagit fram ett plastprogram</a:t>
            </a:r>
          </a:p>
          <a:p>
            <a:pPr marL="0" indent="0">
              <a:buNone/>
            </a:pPr>
            <a:r>
              <a:rPr lang="sv-SE" u="sng" dirty="0">
                <a:latin typeface="Arial"/>
                <a:cs typeface="Arial"/>
                <a:hlinkClick r:id="rId3"/>
              </a:rPr>
              <a:t>En plastfri miljö- plastprogram för Skåne</a:t>
            </a:r>
            <a:r>
              <a:rPr lang="sv-SE" dirty="0">
                <a:latin typeface="Arial"/>
                <a:cs typeface="Arial"/>
              </a:rPr>
              <a:t> </a:t>
            </a:r>
          </a:p>
          <a:p>
            <a:endParaRPr lang="sv-SE" dirty="0"/>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5900" y="1255873"/>
            <a:ext cx="1064524" cy="522128"/>
          </a:xfrm>
          <a:prstGeom prst="rect">
            <a:avLst/>
          </a:prstGeom>
          <a:noFill/>
          <a:ln>
            <a:noFill/>
          </a:ln>
        </p:spPr>
      </p:pic>
    </p:spTree>
    <p:extLst>
      <p:ext uri="{BB962C8B-B14F-4D97-AF65-F5344CB8AC3E}">
        <p14:creationId xmlns:p14="http://schemas.microsoft.com/office/powerpoint/2010/main" val="727754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CHECKLISTA</a:t>
            </a:r>
          </a:p>
        </p:txBody>
      </p:sp>
      <p:sp>
        <p:nvSpPr>
          <p:cNvPr id="3" name="Platshållare för text 2"/>
          <p:cNvSpPr>
            <a:spLocks noGrp="1"/>
          </p:cNvSpPr>
          <p:nvPr>
            <p:ph type="body" idx="1"/>
          </p:nvPr>
        </p:nvSpPr>
        <p:spPr/>
        <p:txBody>
          <a:bodyPr/>
          <a:lstStyle/>
          <a:p>
            <a:r>
              <a:rPr lang="sv-SE" dirty="0"/>
              <a:t>För en hållbar </a:t>
            </a:r>
            <a:r>
              <a:rPr lang="sv-SE" dirty="0" smtClean="0"/>
              <a:t>plastanvändning</a:t>
            </a:r>
          </a:p>
          <a:p>
            <a:r>
              <a:rPr lang="sv-SE" dirty="0" smtClean="0"/>
              <a:t>Del 7</a:t>
            </a:r>
            <a:endParaRPr lang="sv-SE" dirty="0"/>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70750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Projektet- Jakten på plasten Gävle</a:t>
            </a:r>
          </a:p>
        </p:txBody>
      </p:sp>
      <p:sp>
        <p:nvSpPr>
          <p:cNvPr id="3" name="Platshållare för innehåll 2"/>
          <p:cNvSpPr>
            <a:spLocks noGrp="1"/>
          </p:cNvSpPr>
          <p:nvPr>
            <p:ph idx="1"/>
          </p:nvPr>
        </p:nvSpPr>
        <p:spPr>
          <a:xfrm>
            <a:off x="596109" y="1882572"/>
            <a:ext cx="7886700" cy="4351338"/>
          </a:xfrm>
        </p:spPr>
        <p:txBody>
          <a:bodyPr vert="horz" lIns="91440" tIns="45720" rIns="91440" bIns="45720" rtlCol="0" anchor="t">
            <a:normAutofit/>
          </a:bodyPr>
          <a:lstStyle/>
          <a:p>
            <a:r>
              <a:rPr lang="sv-SE" dirty="0">
                <a:latin typeface="Arial"/>
                <a:cs typeface="Arial"/>
              </a:rPr>
              <a:t>6</a:t>
            </a:r>
            <a:r>
              <a:rPr lang="sv-SE" dirty="0" smtClean="0">
                <a:latin typeface="Arial"/>
                <a:cs typeface="Arial"/>
              </a:rPr>
              <a:t> </a:t>
            </a:r>
            <a:r>
              <a:rPr lang="sv-SE" dirty="0">
                <a:latin typeface="Arial"/>
                <a:cs typeface="Arial"/>
              </a:rPr>
              <a:t>olika deltagande organisationer. Både offentliga och näringsliv.</a:t>
            </a:r>
          </a:p>
          <a:p>
            <a:r>
              <a:rPr lang="sv-SE" dirty="0">
                <a:latin typeface="Arial"/>
                <a:cs typeface="Arial"/>
              </a:rPr>
              <a:t>Målet med projektet var att minska verksamheternas plastanvändning och räkna ut hur stor klimatbesparing åtgärderna ledde </a:t>
            </a:r>
            <a:r>
              <a:rPr lang="sv-SE" dirty="0" smtClean="0">
                <a:latin typeface="Arial"/>
                <a:cs typeface="Arial"/>
              </a:rPr>
              <a:t>till.</a:t>
            </a:r>
            <a:endParaRPr lang="sv-SE" dirty="0">
              <a:latin typeface="Arial"/>
              <a:cs typeface="Arial"/>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175" y="5917365"/>
            <a:ext cx="2025083" cy="611039"/>
          </a:xfrm>
          <a:prstGeom prst="rect">
            <a:avLst/>
          </a:prstGeom>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066" y="5365750"/>
            <a:ext cx="804127" cy="1162654"/>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1091" y="4370933"/>
            <a:ext cx="2381250" cy="690436"/>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390" y="5511800"/>
            <a:ext cx="1151977" cy="1017504"/>
          </a:xfrm>
          <a:prstGeom prst="rect">
            <a:avLst/>
          </a:prstGeom>
        </p:spPr>
      </p:pic>
      <p:sp>
        <p:nvSpPr>
          <p:cNvPr id="10" name="AutoShape 2" descr="Sodexo Sverige - Company - Solna, Sweden | Facebook - 1,573 Photos"/>
          <p:cNvSpPr>
            <a:spLocks noChangeAspect="1" noChangeArrowheads="1"/>
          </p:cNvSpPr>
          <p:nvPr/>
        </p:nvSpPr>
        <p:spPr bwMode="auto">
          <a:xfrm>
            <a:off x="155574" y="-144463"/>
            <a:ext cx="1824433" cy="18244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1" name="Bildobjekt 10"/>
          <p:cNvPicPr>
            <a:picLocks noChangeAspect="1"/>
          </p:cNvPicPr>
          <p:nvPr/>
        </p:nvPicPr>
        <p:blipFill>
          <a:blip r:embed="rId7"/>
          <a:stretch>
            <a:fillRect/>
          </a:stretch>
        </p:blipFill>
        <p:spPr>
          <a:xfrm>
            <a:off x="910407" y="4128716"/>
            <a:ext cx="1397003" cy="1281786"/>
          </a:xfrm>
          <a:prstGeom prst="rect">
            <a:avLst/>
          </a:prstGeom>
        </p:spPr>
      </p:pic>
      <p:pic>
        <p:nvPicPr>
          <p:cNvPr id="13" name="Bildobjekt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6022" y="4425615"/>
            <a:ext cx="1179039" cy="673737"/>
          </a:xfrm>
          <a:prstGeom prst="rect">
            <a:avLst/>
          </a:prstGeom>
        </p:spPr>
      </p:pic>
      <p:pic>
        <p:nvPicPr>
          <p:cNvPr id="14" name="Bildobjekt 13"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
        <p:nvSpPr>
          <p:cNvPr id="4" name="textruta 3"/>
          <p:cNvSpPr txBox="1"/>
          <p:nvPr/>
        </p:nvSpPr>
        <p:spPr>
          <a:xfrm>
            <a:off x="910407" y="3905250"/>
            <a:ext cx="1845493" cy="369332"/>
          </a:xfrm>
          <a:prstGeom prst="rect">
            <a:avLst/>
          </a:prstGeom>
          <a:noFill/>
        </p:spPr>
        <p:txBody>
          <a:bodyPr wrap="square" rtlCol="0">
            <a:spAutoFit/>
          </a:bodyPr>
          <a:lstStyle/>
          <a:p>
            <a:r>
              <a:rPr lang="sv-SE" dirty="0" smtClean="0"/>
              <a:t>Deltagare: </a:t>
            </a:r>
            <a:endParaRPr lang="sv-SE" dirty="0"/>
          </a:p>
        </p:txBody>
      </p:sp>
    </p:spTree>
    <p:extLst>
      <p:ext uri="{BB962C8B-B14F-4D97-AF65-F5344CB8AC3E}">
        <p14:creationId xmlns:p14="http://schemas.microsoft.com/office/powerpoint/2010/main" val="1054206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2E451AC8-F806-4447-99A1-CF56BBD7BB28}"/>
              </a:ext>
            </a:extLst>
          </p:cNvPr>
          <p:cNvSpPr>
            <a:spLocks noGrp="1"/>
          </p:cNvSpPr>
          <p:nvPr>
            <p:ph type="title"/>
          </p:nvPr>
        </p:nvSpPr>
        <p:spPr>
          <a:xfrm>
            <a:off x="115440" y="1487271"/>
            <a:ext cx="2627760" cy="3188245"/>
          </a:xfrm>
          <a:prstGeom prst="ellipse">
            <a:avLst/>
          </a:prstGeom>
          <a:solidFill>
            <a:srgbClr val="262626"/>
          </a:solidFill>
          <a:ln w="174625" cmpd="thinThick">
            <a:solidFill>
              <a:srgbClr val="262626"/>
            </a:solidFill>
          </a:ln>
        </p:spPr>
        <p:txBody>
          <a:bodyPr>
            <a:normAutofit/>
          </a:bodyPr>
          <a:lstStyle/>
          <a:p>
            <a:pPr algn="ctr"/>
            <a:r>
              <a:rPr lang="sv-SE" sz="2300">
                <a:solidFill>
                  <a:srgbClr val="FFFFFF"/>
                </a:solidFill>
              </a:rPr>
              <a:t>Checklista för hållbar plastanvändning</a:t>
            </a:r>
          </a:p>
        </p:txBody>
      </p:sp>
      <p:graphicFrame>
        <p:nvGraphicFramePr>
          <p:cNvPr id="8" name="Platshållare för innehåll 4">
            <a:extLst>
              <a:ext uri="{FF2B5EF4-FFF2-40B4-BE49-F238E27FC236}">
                <a16:creationId xmlns:a16="http://schemas.microsoft.com/office/drawing/2014/main" id="{19FCDA01-963B-42C3-9810-3E26958284A7}"/>
              </a:ext>
            </a:extLst>
          </p:cNvPr>
          <p:cNvGraphicFramePr>
            <a:graphicFrameLocks/>
          </p:cNvGraphicFramePr>
          <p:nvPr>
            <p:extLst>
              <p:ext uri="{D42A27DB-BD31-4B8C-83A1-F6EECF244321}">
                <p14:modId xmlns:p14="http://schemas.microsoft.com/office/powerpoint/2010/main" val="423156123"/>
              </p:ext>
            </p:extLst>
          </p:nvPr>
        </p:nvGraphicFramePr>
        <p:xfrm>
          <a:off x="2743200" y="1371600"/>
          <a:ext cx="5676901" cy="3214550"/>
        </p:xfrm>
        <a:graphic>
          <a:graphicData uri="http://schemas.openxmlformats.org/drawingml/2006/table">
            <a:tbl>
              <a:tblPr firstRow="1" firstCol="1" bandRow="1">
                <a:tableStyleId>{8799B23B-EC83-4686-B30A-512413B5E67A}</a:tableStyleId>
              </a:tblPr>
              <a:tblGrid>
                <a:gridCol w="1463473">
                  <a:extLst>
                    <a:ext uri="{9D8B030D-6E8A-4147-A177-3AD203B41FA5}">
                      <a16:colId xmlns:a16="http://schemas.microsoft.com/office/drawing/2014/main" val="426234139"/>
                    </a:ext>
                  </a:extLst>
                </a:gridCol>
                <a:gridCol w="1463473">
                  <a:extLst>
                    <a:ext uri="{9D8B030D-6E8A-4147-A177-3AD203B41FA5}">
                      <a16:colId xmlns:a16="http://schemas.microsoft.com/office/drawing/2014/main" val="1126107249"/>
                    </a:ext>
                  </a:extLst>
                </a:gridCol>
                <a:gridCol w="1095182">
                  <a:extLst>
                    <a:ext uri="{9D8B030D-6E8A-4147-A177-3AD203B41FA5}">
                      <a16:colId xmlns:a16="http://schemas.microsoft.com/office/drawing/2014/main" val="160866508"/>
                    </a:ext>
                  </a:extLst>
                </a:gridCol>
                <a:gridCol w="823809">
                  <a:extLst>
                    <a:ext uri="{9D8B030D-6E8A-4147-A177-3AD203B41FA5}">
                      <a16:colId xmlns:a16="http://schemas.microsoft.com/office/drawing/2014/main" val="873457314"/>
                    </a:ext>
                  </a:extLst>
                </a:gridCol>
                <a:gridCol w="830964">
                  <a:extLst>
                    <a:ext uri="{9D8B030D-6E8A-4147-A177-3AD203B41FA5}">
                      <a16:colId xmlns:a16="http://schemas.microsoft.com/office/drawing/2014/main" val="2493062940"/>
                    </a:ext>
                  </a:extLst>
                </a:gridCol>
              </a:tblGrid>
              <a:tr h="422694">
                <a:tc>
                  <a:txBody>
                    <a:bodyPr/>
                    <a:lstStyle/>
                    <a:p>
                      <a:pPr>
                        <a:spcAft>
                          <a:spcPts val="0"/>
                        </a:spcAft>
                      </a:pPr>
                      <a:r>
                        <a:rPr lang="sv-SE" sz="1000">
                          <a:effectLst/>
                        </a:rPr>
                        <a:t>Målbeskrivning</a:t>
                      </a:r>
                      <a:endParaRPr lang="sv-SE" sz="900">
                        <a:effectLst/>
                      </a:endParaRPr>
                    </a:p>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Åtgärd</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Uppföljning</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Tidplan</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Ansvarig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extLst>
                  <a:ext uri="{0D108BD9-81ED-4DB2-BD59-A6C34878D82A}">
                    <a16:rowId xmlns:a16="http://schemas.microsoft.com/office/drawing/2014/main" val="345915969"/>
                  </a:ext>
                </a:extLst>
              </a:tr>
              <a:tr h="507464">
                <a:tc rowSpan="3">
                  <a:txBody>
                    <a:bodyPr/>
                    <a:lstStyle/>
                    <a:p>
                      <a:pPr>
                        <a:spcAft>
                          <a:spcPts val="0"/>
                        </a:spcAft>
                      </a:pPr>
                      <a:r>
                        <a:rPr lang="sv-SE" sz="1000">
                          <a:effectLst/>
                        </a:rPr>
                        <a:t>Engångsartiklar i plast ska minska med 50% till 2020.</a:t>
                      </a:r>
                      <a:endParaRPr lang="sv-SE" sz="900">
                        <a:effectLst/>
                      </a:endParaRPr>
                    </a:p>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kern="1200">
                          <a:solidFill>
                            <a:schemeClr val="tx1"/>
                          </a:solidFill>
                          <a:effectLst/>
                          <a:latin typeface="+mn-lt"/>
                          <a:ea typeface="+mn-ea"/>
                          <a:cs typeface="+mn-cs"/>
                        </a:rPr>
                        <a:t>Inventera verksamhetens plastanvändning</a:t>
                      </a:r>
                    </a:p>
                  </a:txBody>
                  <a:tcPr marL="68373" marR="68373" marT="0" marB="0"/>
                </a:tc>
                <a:tc>
                  <a:txBody>
                    <a:bodyPr/>
                    <a:lstStyle/>
                    <a:p>
                      <a:pPr>
                        <a:spcAft>
                          <a:spcPts val="0"/>
                        </a:spcAft>
                      </a:pPr>
                      <a:r>
                        <a:rPr lang="sv-SE" sz="1000" kern="1200">
                          <a:solidFill>
                            <a:schemeClr val="tx1"/>
                          </a:solidFill>
                          <a:effectLst/>
                          <a:latin typeface="+mn-lt"/>
                          <a:ea typeface="+mn-ea"/>
                          <a:cs typeface="+mn-cs"/>
                        </a:rPr>
                        <a:t>Mängd plast, i antal eller vikt</a:t>
                      </a:r>
                    </a:p>
                  </a:txBody>
                  <a:tcPr marL="68373" marR="68373" marT="0" marB="0"/>
                </a:tc>
                <a:tc>
                  <a:txBody>
                    <a:bodyPr/>
                    <a:lstStyle/>
                    <a:p>
                      <a:pPr>
                        <a:spcAft>
                          <a:spcPts val="0"/>
                        </a:spcAft>
                      </a:pPr>
                      <a:r>
                        <a:rPr lang="sv-SE" sz="1000">
                          <a:effectLst/>
                        </a:rPr>
                        <a:t>2020</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Anna Andersson</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extLst>
                  <a:ext uri="{0D108BD9-81ED-4DB2-BD59-A6C34878D82A}">
                    <a16:rowId xmlns:a16="http://schemas.microsoft.com/office/drawing/2014/main" val="2321590597"/>
                  </a:ext>
                </a:extLst>
              </a:tr>
              <a:tr h="507464">
                <a:tc vMerge="1">
                  <a:txBody>
                    <a:bodyPr/>
                    <a:lstStyle/>
                    <a:p>
                      <a:endParaRPr lang="sv-SE"/>
                    </a:p>
                  </a:txBody>
                  <a:tcPr/>
                </a:tc>
                <a:tc>
                  <a:txBody>
                    <a:bodyPr/>
                    <a:lstStyle/>
                    <a:p>
                      <a:pPr>
                        <a:spcAft>
                          <a:spcPts val="0"/>
                        </a:spcAft>
                      </a:pPr>
                      <a:r>
                        <a:rPr lang="sv-SE" sz="1000">
                          <a:effectLst/>
                        </a:rPr>
                        <a:t> Ta bort ”onödig plast”</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900">
                          <a:effectLst/>
                          <a:latin typeface="Lucida Sans" panose="020B0602030504020204" pitchFamily="34" charset="0"/>
                          <a:ea typeface="Calibri" panose="020F0502020204030204" pitchFamily="34" charset="0"/>
                          <a:cs typeface="Calibri" panose="020F0502020204030204" pitchFamily="34" charset="0"/>
                        </a:rPr>
                        <a:t>Kg CO2</a:t>
                      </a:r>
                    </a:p>
                  </a:txBody>
                  <a:tcPr marL="68373" marR="68373" marT="0" marB="0"/>
                </a:tc>
                <a:tc>
                  <a:txBody>
                    <a:bodyPr/>
                    <a:lstStyle/>
                    <a:p>
                      <a:pPr>
                        <a:spcAft>
                          <a:spcPts val="0"/>
                        </a:spcAft>
                      </a:pPr>
                      <a:r>
                        <a:rPr lang="sv-SE" sz="1000">
                          <a:effectLst/>
                        </a:rPr>
                        <a:t>2020</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900">
                          <a:effectLst/>
                          <a:latin typeface="Lucida Sans" panose="020B0602030504020204" pitchFamily="34" charset="0"/>
                          <a:ea typeface="Calibri" panose="020F0502020204030204" pitchFamily="34" charset="0"/>
                          <a:cs typeface="Calibri" panose="020F0502020204030204" pitchFamily="34" charset="0"/>
                        </a:rPr>
                        <a:t>Bertil Bertilsson</a:t>
                      </a:r>
                    </a:p>
                  </a:txBody>
                  <a:tcPr marL="68373" marR="68373" marT="0" marB="0"/>
                </a:tc>
                <a:extLst>
                  <a:ext uri="{0D108BD9-81ED-4DB2-BD59-A6C34878D82A}">
                    <a16:rowId xmlns:a16="http://schemas.microsoft.com/office/drawing/2014/main" val="2972165528"/>
                  </a:ext>
                </a:extLst>
              </a:tr>
              <a:tr h="507464">
                <a:tc vMerge="1">
                  <a:txBody>
                    <a:bodyPr/>
                    <a:lstStyle/>
                    <a:p>
                      <a:endParaRPr lang="sv-SE"/>
                    </a:p>
                  </a:txBody>
                  <a:tcPr/>
                </a:tc>
                <a:tc>
                  <a:txBody>
                    <a:bodyPr/>
                    <a:lstStyle/>
                    <a:p>
                      <a:pPr>
                        <a:spcAft>
                          <a:spcPts val="0"/>
                        </a:spcAft>
                      </a:pPr>
                      <a:r>
                        <a:rPr lang="sv-SE" sz="1000">
                          <a:effectLst/>
                        </a:rPr>
                        <a:t> </a:t>
                      </a:r>
                      <a:endParaRPr lang="sv-SE" sz="900">
                        <a:effectLst/>
                      </a:endParaRPr>
                    </a:p>
                    <a:p>
                      <a:pPr>
                        <a:spcAft>
                          <a:spcPts val="0"/>
                        </a:spcAft>
                      </a:pPr>
                      <a:r>
                        <a:rPr lang="sv-SE" sz="1000">
                          <a:effectLst/>
                        </a:rPr>
                        <a:t> Minska antalet av de plastprodukter som ”måste” användas</a:t>
                      </a:r>
                      <a:endParaRPr lang="sv-SE" sz="900">
                        <a:effectLst/>
                      </a:endParaRPr>
                    </a:p>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kg CO2</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2021</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extLst>
                  <a:ext uri="{0D108BD9-81ED-4DB2-BD59-A6C34878D82A}">
                    <a16:rowId xmlns:a16="http://schemas.microsoft.com/office/drawing/2014/main" val="1843501051"/>
                  </a:ext>
                </a:extLst>
              </a:tr>
              <a:tr h="507464">
                <a:tc>
                  <a:txBody>
                    <a:bodyPr/>
                    <a:lstStyle/>
                    <a:p>
                      <a:pPr>
                        <a:spcAft>
                          <a:spcPts val="0"/>
                        </a:spcAft>
                      </a:pPr>
                      <a:r>
                        <a:rPr lang="sv-SE" sz="1000">
                          <a:effectLst/>
                        </a:rPr>
                        <a:t> </a:t>
                      </a:r>
                      <a:endParaRPr lang="sv-SE" sz="900">
                        <a:effectLst/>
                      </a:endParaRPr>
                    </a:p>
                    <a:p>
                      <a:pPr>
                        <a:spcAft>
                          <a:spcPts val="0"/>
                        </a:spcAft>
                      </a:pPr>
                      <a:r>
                        <a:rPr lang="sv-SE" sz="1000">
                          <a:effectLst/>
                        </a:rPr>
                        <a:t> </a:t>
                      </a:r>
                      <a:endParaRPr lang="sv-SE" sz="900">
                        <a:effectLst/>
                      </a:endParaRPr>
                    </a:p>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extLst>
                  <a:ext uri="{0D108BD9-81ED-4DB2-BD59-A6C34878D82A}">
                    <a16:rowId xmlns:a16="http://schemas.microsoft.com/office/drawing/2014/main" val="3877999025"/>
                  </a:ext>
                </a:extLst>
              </a:tr>
              <a:tr h="507464">
                <a:tc>
                  <a:txBody>
                    <a:bodyPr/>
                    <a:lstStyle/>
                    <a:p>
                      <a:pPr>
                        <a:spcAft>
                          <a:spcPts val="0"/>
                        </a:spcAft>
                      </a:pPr>
                      <a:r>
                        <a:rPr lang="sv-SE" sz="1000">
                          <a:effectLst/>
                        </a:rPr>
                        <a:t> </a:t>
                      </a:r>
                      <a:endParaRPr lang="sv-SE" sz="900">
                        <a:effectLst/>
                      </a:endParaRPr>
                    </a:p>
                    <a:p>
                      <a:pPr>
                        <a:spcAft>
                          <a:spcPts val="0"/>
                        </a:spcAft>
                      </a:pPr>
                      <a:r>
                        <a:rPr lang="sv-SE" sz="1000">
                          <a:effectLst/>
                        </a:rPr>
                        <a:t> </a:t>
                      </a:r>
                      <a:endParaRPr lang="sv-SE" sz="900">
                        <a:effectLst/>
                      </a:endParaRPr>
                    </a:p>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tc>
                  <a:txBody>
                    <a:bodyPr/>
                    <a:lstStyle/>
                    <a:p>
                      <a:pPr>
                        <a:spcAft>
                          <a:spcPts val="0"/>
                        </a:spcAft>
                      </a:pPr>
                      <a:r>
                        <a:rPr lang="sv-SE" sz="1000">
                          <a:effectLst/>
                        </a:rPr>
                        <a:t> </a:t>
                      </a:r>
                      <a:endParaRPr lang="sv-SE" sz="900">
                        <a:effectLst/>
                        <a:latin typeface="Lucida Sans" panose="020B0602030504020204" pitchFamily="34" charset="0"/>
                        <a:ea typeface="Calibri" panose="020F0502020204030204" pitchFamily="34" charset="0"/>
                        <a:cs typeface="Calibri" panose="020F0502020204030204" pitchFamily="34" charset="0"/>
                      </a:endParaRPr>
                    </a:p>
                  </a:txBody>
                  <a:tcPr marL="68373" marR="68373" marT="0" marB="0"/>
                </a:tc>
                <a:extLst>
                  <a:ext uri="{0D108BD9-81ED-4DB2-BD59-A6C34878D82A}">
                    <a16:rowId xmlns:a16="http://schemas.microsoft.com/office/drawing/2014/main" val="2739649485"/>
                  </a:ext>
                </a:extLst>
              </a:tr>
            </a:tbl>
          </a:graphicData>
        </a:graphic>
      </p:graphicFrame>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2651609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3298DA-D5C8-4216-82E5-95B367429C03}"/>
              </a:ext>
            </a:extLst>
          </p:cNvPr>
          <p:cNvSpPr>
            <a:spLocks noGrp="1"/>
          </p:cNvSpPr>
          <p:nvPr>
            <p:ph type="title"/>
          </p:nvPr>
        </p:nvSpPr>
        <p:spPr/>
        <p:txBody>
          <a:bodyPr/>
          <a:lstStyle/>
          <a:p>
            <a:r>
              <a:rPr lang="sv-SE"/>
              <a:t>LYCKA TILL!</a:t>
            </a:r>
          </a:p>
        </p:txBody>
      </p:sp>
    </p:spTree>
    <p:extLst>
      <p:ext uri="{BB962C8B-B14F-4D97-AF65-F5344CB8AC3E}">
        <p14:creationId xmlns:p14="http://schemas.microsoft.com/office/powerpoint/2010/main" val="211386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Målgrupp och syfte</a:t>
            </a:r>
          </a:p>
        </p:txBody>
      </p:sp>
      <p:sp>
        <p:nvSpPr>
          <p:cNvPr id="3" name="Platshållare för innehåll 2"/>
          <p:cNvSpPr>
            <a:spLocks noGrp="1"/>
          </p:cNvSpPr>
          <p:nvPr>
            <p:ph idx="1"/>
          </p:nvPr>
        </p:nvSpPr>
        <p:spPr>
          <a:xfrm>
            <a:off x="720090" y="1684022"/>
            <a:ext cx="7886700" cy="4351338"/>
          </a:xfrm>
        </p:spPr>
        <p:txBody>
          <a:bodyPr vert="horz" lIns="91440" tIns="45720" rIns="91440" bIns="45720" rtlCol="0" anchor="t">
            <a:normAutofit/>
          </a:bodyPr>
          <a:lstStyle/>
          <a:p>
            <a:r>
              <a:rPr lang="sv-SE"/>
              <a:t>Detta material riktar sig både till dig som arbetar inom offentliga organisationer samt för dig som jobbar inom näringslivet. </a:t>
            </a:r>
          </a:p>
          <a:p>
            <a:r>
              <a:rPr lang="sv-SE">
                <a:latin typeface="Arial"/>
                <a:cs typeface="Arial"/>
              </a:rPr>
              <a:t>Syftet med materialet är att ge dig och din verksamhet grundläggande kunskap om plast samt praktiska verktyg och tillvägagångssätt i arbetet med att nå en hållbar plastanvändning.</a:t>
            </a:r>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748899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FE519C-FA2B-4B8F-8430-4978024CBF58}"/>
              </a:ext>
            </a:extLst>
          </p:cNvPr>
          <p:cNvSpPr>
            <a:spLocks noGrp="1"/>
          </p:cNvSpPr>
          <p:nvPr>
            <p:ph type="title"/>
          </p:nvPr>
        </p:nvSpPr>
        <p:spPr/>
        <p:txBody>
          <a:bodyPr/>
          <a:lstStyle/>
          <a:p>
            <a:r>
              <a:rPr lang="sv-SE"/>
              <a:t>Hur du använder materialet</a:t>
            </a:r>
          </a:p>
        </p:txBody>
      </p:sp>
      <p:sp>
        <p:nvSpPr>
          <p:cNvPr id="3" name="Platshållare för innehåll 2">
            <a:extLst>
              <a:ext uri="{FF2B5EF4-FFF2-40B4-BE49-F238E27FC236}">
                <a16:creationId xmlns:a16="http://schemas.microsoft.com/office/drawing/2014/main" id="{85185697-FCDD-4FF8-AB50-D2541463598B}"/>
              </a:ext>
            </a:extLst>
          </p:cNvPr>
          <p:cNvSpPr>
            <a:spLocks noGrp="1"/>
          </p:cNvSpPr>
          <p:nvPr>
            <p:ph idx="1"/>
          </p:nvPr>
        </p:nvSpPr>
        <p:spPr/>
        <p:txBody>
          <a:bodyPr vert="horz" lIns="91440" tIns="45720" rIns="91440" bIns="45720" rtlCol="0" anchor="t">
            <a:normAutofit/>
          </a:bodyPr>
          <a:lstStyle/>
          <a:p>
            <a:r>
              <a:rPr lang="sv-SE">
                <a:latin typeface="Arial"/>
                <a:cs typeface="Arial"/>
              </a:rPr>
              <a:t>Materialet är utformat för att kunna användas vid arbetsplatsträffar och det går att dela upp informationen så man går igenom ett eller flera avsnitt per APT.</a:t>
            </a:r>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234907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2B0024-9D0C-4406-922E-E6457376233D}"/>
              </a:ext>
            </a:extLst>
          </p:cNvPr>
          <p:cNvSpPr>
            <a:spLocks noGrp="1"/>
          </p:cNvSpPr>
          <p:nvPr>
            <p:ph type="title"/>
          </p:nvPr>
        </p:nvSpPr>
        <p:spPr/>
        <p:txBody>
          <a:bodyPr/>
          <a:lstStyle/>
          <a:p>
            <a:r>
              <a:rPr lang="sv-SE"/>
              <a:t>Definition av ”hållbar plastanvändning”</a:t>
            </a:r>
          </a:p>
        </p:txBody>
      </p:sp>
      <p:sp>
        <p:nvSpPr>
          <p:cNvPr id="3" name="Platshållare för innehåll 2">
            <a:extLst>
              <a:ext uri="{FF2B5EF4-FFF2-40B4-BE49-F238E27FC236}">
                <a16:creationId xmlns:a16="http://schemas.microsoft.com/office/drawing/2014/main" id="{A251958A-70BB-4778-BE0E-E6D05069DDA9}"/>
              </a:ext>
            </a:extLst>
          </p:cNvPr>
          <p:cNvSpPr>
            <a:spLocks noGrp="1"/>
          </p:cNvSpPr>
          <p:nvPr>
            <p:ph idx="1"/>
          </p:nvPr>
        </p:nvSpPr>
        <p:spPr/>
        <p:txBody>
          <a:bodyPr/>
          <a:lstStyle/>
          <a:p>
            <a:pPr marL="0" indent="0">
              <a:buNone/>
            </a:pPr>
            <a:r>
              <a:rPr lang="sv-SE" dirty="0"/>
              <a:t>I denna presentation syftar en hållbar plastanvändning till att arbeta för en minskad och smartare plastanvändning, ökad återanvändning, effektivare återvinning samt att minska nedskräpningen från plast. </a:t>
            </a:r>
          </a:p>
          <a:p>
            <a:pPr marL="0" indent="0">
              <a:buNone/>
            </a:pPr>
            <a:r>
              <a:rPr lang="sv-SE" dirty="0"/>
              <a:t>Det handlar mycket om avfallsförebyggande arbete, om att ställa smarta krav vid </a:t>
            </a:r>
            <a:r>
              <a:rPr lang="sv-SE" dirty="0" smtClean="0"/>
              <a:t>inköp, </a:t>
            </a:r>
            <a:r>
              <a:rPr lang="sv-SE" dirty="0"/>
              <a:t>göra kloka val i vardagen och stödja ett bra beteende. </a:t>
            </a:r>
          </a:p>
          <a:p>
            <a:pPr marL="0" indent="0">
              <a:buNone/>
            </a:pPr>
            <a:endParaRPr lang="sv-SE" dirty="0"/>
          </a:p>
          <a:p>
            <a:pPr marL="0" indent="0">
              <a:buNone/>
            </a:pPr>
            <a:r>
              <a:rPr lang="sv-SE" i="1" dirty="0"/>
              <a:t>Källa: ”Gävleborgs strategi för hållbar plastanvändning”</a:t>
            </a:r>
          </a:p>
        </p:txBody>
      </p:sp>
      <p:pic>
        <p:nvPicPr>
          <p:cNvPr id="6" name="Bildobjekt 5"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386829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Mål och strategidokument</a:t>
            </a:r>
          </a:p>
        </p:txBody>
      </p:sp>
      <p:sp>
        <p:nvSpPr>
          <p:cNvPr id="3" name="Platshållare för text 2"/>
          <p:cNvSpPr>
            <a:spLocks noGrp="1"/>
          </p:cNvSpPr>
          <p:nvPr>
            <p:ph type="body" idx="1"/>
          </p:nvPr>
        </p:nvSpPr>
        <p:spPr/>
        <p:txBody>
          <a:bodyPr/>
          <a:lstStyle/>
          <a:p>
            <a:r>
              <a:rPr lang="sv-SE"/>
              <a:t>Del 2</a:t>
            </a:r>
          </a:p>
        </p:txBody>
      </p:sp>
      <p:pic>
        <p:nvPicPr>
          <p:cNvPr id="5" name="Bildobjekt 4"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1230917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79376E-DC01-0E4C-B78F-14C439A4B3BB}"/>
              </a:ext>
            </a:extLst>
          </p:cNvPr>
          <p:cNvSpPr>
            <a:spLocks noGrp="1"/>
          </p:cNvSpPr>
          <p:nvPr>
            <p:ph type="title"/>
          </p:nvPr>
        </p:nvSpPr>
        <p:spPr/>
        <p:txBody>
          <a:bodyPr/>
          <a:lstStyle/>
          <a:p>
            <a:r>
              <a:rPr lang="sv-SE"/>
              <a:t>Globala hållbarhetsmålen</a:t>
            </a:r>
          </a:p>
        </p:txBody>
      </p:sp>
      <p:sp>
        <p:nvSpPr>
          <p:cNvPr id="3" name="Platshållare för innehåll 2">
            <a:extLst>
              <a:ext uri="{FF2B5EF4-FFF2-40B4-BE49-F238E27FC236}">
                <a16:creationId xmlns:a16="http://schemas.microsoft.com/office/drawing/2014/main" id="{2C777056-91FD-CA49-AC21-8177A2605B13}"/>
              </a:ext>
            </a:extLst>
          </p:cNvPr>
          <p:cNvSpPr>
            <a:spLocks noGrp="1"/>
          </p:cNvSpPr>
          <p:nvPr>
            <p:ph idx="1"/>
          </p:nvPr>
        </p:nvSpPr>
        <p:spPr/>
        <p:txBody>
          <a:bodyPr/>
          <a:lstStyle/>
          <a:p>
            <a:pPr marL="0" indent="0">
              <a:buNone/>
            </a:pPr>
            <a:r>
              <a:rPr lang="sv-SE" dirty="0"/>
              <a:t>Att arbeta med en hållbar plastanvändning innebär att man bidrar till att uppnå </a:t>
            </a:r>
            <a:r>
              <a:rPr lang="sv-SE" dirty="0" smtClean="0"/>
              <a:t>flera av FN:s globala </a:t>
            </a:r>
            <a:r>
              <a:rPr lang="sv-SE" dirty="0" smtClean="0"/>
              <a:t>hållbarhets</a:t>
            </a:r>
            <a:r>
              <a:rPr lang="sv-SE" dirty="0" smtClean="0"/>
              <a:t>mål:</a:t>
            </a:r>
            <a:endParaRPr lang="sv-SE" dirty="0"/>
          </a:p>
          <a:p>
            <a:endParaRPr lang="sv-SE" dirty="0"/>
          </a:p>
          <a:p>
            <a:r>
              <a:rPr lang="sv-SE" sz="1600" dirty="0"/>
              <a:t>Hållbar konsumtion och produktion (12)</a:t>
            </a:r>
          </a:p>
          <a:p>
            <a:r>
              <a:rPr lang="sv-SE" sz="1600" dirty="0"/>
              <a:t>Bekämpa klimatförändringarna (13)</a:t>
            </a:r>
          </a:p>
          <a:p>
            <a:r>
              <a:rPr lang="sv-SE" sz="1600" dirty="0"/>
              <a:t>Hav och Marina resurser (14)</a:t>
            </a:r>
          </a:p>
          <a:p>
            <a:pPr marL="0" indent="0">
              <a:buNone/>
            </a:pPr>
            <a:endParaRPr lang="sv-SE" dirty="0"/>
          </a:p>
        </p:txBody>
      </p:sp>
      <p:pic>
        <p:nvPicPr>
          <p:cNvPr id="6" name="Bildobjekt 5">
            <a:extLst>
              <a:ext uri="{FF2B5EF4-FFF2-40B4-BE49-F238E27FC236}">
                <a16:creationId xmlns:a16="http://schemas.microsoft.com/office/drawing/2014/main" id="{7B378F14-E491-41D9-B7D5-272808E78DD3}"/>
              </a:ext>
            </a:extLst>
          </p:cNvPr>
          <p:cNvPicPr>
            <a:picLocks noChangeAspect="1"/>
          </p:cNvPicPr>
          <p:nvPr/>
        </p:nvPicPr>
        <p:blipFill>
          <a:blip r:embed="rId2"/>
          <a:stretch>
            <a:fillRect/>
          </a:stretch>
        </p:blipFill>
        <p:spPr>
          <a:xfrm>
            <a:off x="4197350" y="3444361"/>
            <a:ext cx="4743450" cy="3413639"/>
          </a:xfrm>
          <a:prstGeom prst="rect">
            <a:avLst/>
          </a:prstGeom>
        </p:spPr>
      </p:pic>
      <p:pic>
        <p:nvPicPr>
          <p:cNvPr id="7" name="Bildobjekt 6" descr="H:\Johan Wihlke\PRODUKTION\INFORMATION\G\Klimatklivet e-post-mall och loggor\KlimatKlivet_Logo\Logo\RGB\jpegs\3_Logo_black_RGB.jpg">
            <a:extLst>
              <a:ext uri="{FF2B5EF4-FFF2-40B4-BE49-F238E27FC236}">
                <a16:creationId xmlns:a16="http://schemas.microsoft.com/office/drawing/2014/main" id="{BA64B68C-79EB-488B-9E6F-87C9AD3EC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554" y="431843"/>
            <a:ext cx="1281220" cy="582453"/>
          </a:xfrm>
          <a:prstGeom prst="rect">
            <a:avLst/>
          </a:prstGeom>
          <a:noFill/>
          <a:ln>
            <a:noFill/>
          </a:ln>
        </p:spPr>
      </p:pic>
    </p:spTree>
    <p:extLst>
      <p:ext uri="{BB962C8B-B14F-4D97-AF65-F5344CB8AC3E}">
        <p14:creationId xmlns:p14="http://schemas.microsoft.com/office/powerpoint/2010/main" val="2750442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4F84BE5AFA2A42B2CCDEF1BC8B00A1" ma:contentTypeVersion="2" ma:contentTypeDescription="Skapa ett nytt dokument." ma:contentTypeScope="" ma:versionID="ac01ca066dec98a36df4bc85a69d934d">
  <xsd:schema xmlns:xsd="http://www.w3.org/2001/XMLSchema" xmlns:xs="http://www.w3.org/2001/XMLSchema" xmlns:p="http://schemas.microsoft.com/office/2006/metadata/properties" xmlns:ns2="7eb47e31-76b6-4e18-b402-e45f19f947ba" targetNamespace="http://schemas.microsoft.com/office/2006/metadata/properties" ma:root="true" ma:fieldsID="9eda02822737a9a1b8058c995cfc3414" ns2:_="">
    <xsd:import namespace="7eb47e31-76b6-4e18-b402-e45f19f947b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47e31-76b6-4e18-b402-e45f19f947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7DD714-1A4E-45D7-A424-B1A9E228F594}">
  <ds:schemaRefs>
    <ds:schemaRef ds:uri="7eb47e31-76b6-4e18-b402-e45f19f947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F81B4A-B455-41B2-99B4-C11E468055A0}">
  <ds:schemaRefs>
    <ds:schemaRef ds:uri="http://schemas.microsoft.com/sharepoint/v3/contenttype/forms"/>
  </ds:schemaRefs>
</ds:datastoreItem>
</file>

<file path=customXml/itemProps3.xml><?xml version="1.0" encoding="utf-8"?>
<ds:datastoreItem xmlns:ds="http://schemas.openxmlformats.org/officeDocument/2006/customXml" ds:itemID="{25CDCC00-EAA2-48BB-A253-7021354273A9}">
  <ds:schemaRefs>
    <ds:schemaRef ds:uri="7eb47e31-76b6-4e18-b402-e45f19f947b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192</TotalTime>
  <Words>2622</Words>
  <Application>Microsoft Office PowerPoint</Application>
  <PresentationFormat>Bildspel på skärmen (4:3)</PresentationFormat>
  <Paragraphs>352</Paragraphs>
  <Slides>41</Slides>
  <Notes>18</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41</vt:i4>
      </vt:variant>
    </vt:vector>
  </HeadingPairs>
  <TitlesOfParts>
    <vt:vector size="50" baseType="lpstr">
      <vt:lpstr>ＭＳ Ｐゴシック</vt:lpstr>
      <vt:lpstr>Arial</vt:lpstr>
      <vt:lpstr>Arial Narrow</vt:lpstr>
      <vt:lpstr>Baskerville Old Face</vt:lpstr>
      <vt:lpstr>Calibri</vt:lpstr>
      <vt:lpstr>Calibri Light</vt:lpstr>
      <vt:lpstr>Lucida Sans</vt:lpstr>
      <vt:lpstr>Anpassad formgivning</vt:lpstr>
      <vt:lpstr>Office-tema</vt:lpstr>
      <vt:lpstr>Utbildningsmaterial Hållbar plastanvändning</vt:lpstr>
      <vt:lpstr>Innehållsförteckning</vt:lpstr>
      <vt:lpstr>Inledning</vt:lpstr>
      <vt:lpstr>Projektet- Jakten på plasten Gävle</vt:lpstr>
      <vt:lpstr>Målgrupp och syfte</vt:lpstr>
      <vt:lpstr>Hur du använder materialet</vt:lpstr>
      <vt:lpstr>Definition av ”hållbar plastanvändning”</vt:lpstr>
      <vt:lpstr>Mål och strategidokument</vt:lpstr>
      <vt:lpstr>Globala hållbarhetsmålen</vt:lpstr>
      <vt:lpstr>EU:s plaststrategi</vt:lpstr>
      <vt:lpstr>Engångsplastdirektivet</vt:lpstr>
      <vt:lpstr>2021 förbjuds följande engångsmaterial i plast</vt:lpstr>
      <vt:lpstr>Nationella miljömålen</vt:lpstr>
      <vt:lpstr>Regeringens plastutredning-  Det går om vi vill (SOU 2018:84)</vt:lpstr>
      <vt:lpstr>Gävleborgs strategi för hållbar plastanvändning</vt:lpstr>
      <vt:lpstr>Kretsloppsplaner</vt:lpstr>
      <vt:lpstr>Din verksamhets mål kring plast</vt:lpstr>
      <vt:lpstr>Fakta om plast</vt:lpstr>
      <vt:lpstr>PowerPoint-presentation</vt:lpstr>
      <vt:lpstr>Digital utbildning om plast</vt:lpstr>
      <vt:lpstr>Få koll på läget!</vt:lpstr>
      <vt:lpstr>Hållbar plastanvändning- steg för steg</vt:lpstr>
      <vt:lpstr>PowerPoint-presentation</vt:lpstr>
      <vt:lpstr>Steg 2- Förebygga plastanvändning</vt:lpstr>
      <vt:lpstr>Steg 2- Förebygga plastanvändningen Använd ”Bättre plast”</vt:lpstr>
      <vt:lpstr>Fakta: En ideal förpackning</vt:lpstr>
      <vt:lpstr>Steg 3- Ökad återvinning</vt:lpstr>
      <vt:lpstr>Steg 4- Minskad nedskräpning</vt:lpstr>
      <vt:lpstr>Goda exempel</vt:lpstr>
      <vt:lpstr>Ta bort onödiga produkter</vt:lpstr>
      <vt:lpstr>Kravställning på plast exempel</vt:lpstr>
      <vt:lpstr>Inplastning av leverans - Sodexo</vt:lpstr>
      <vt:lpstr>Mer att läsa: </vt:lpstr>
      <vt:lpstr>Uppsala kommun- klimateffektiv plastupphandling</vt:lpstr>
      <vt:lpstr>Förebygga avfall Göteborg stad</vt:lpstr>
      <vt:lpstr>Karlstad kommun </vt:lpstr>
      <vt:lpstr>EU samverkansprojektet Jakten på plasten </vt:lpstr>
      <vt:lpstr>Tänk om-Skånsk plattform för att minska plasten i naturen</vt:lpstr>
      <vt:lpstr>CHECKLISTA</vt:lpstr>
      <vt:lpstr>Checklista för hållbar plastanvändning</vt:lpstr>
      <vt:lpstr>LYCKA TILL!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Sjöström, Anna</dc:creator>
  <cp:lastModifiedBy>Anna Högberg</cp:lastModifiedBy>
  <cp:revision>16</cp:revision>
  <dcterms:created xsi:type="dcterms:W3CDTF">2020-04-08T07:05:21Z</dcterms:created>
  <dcterms:modified xsi:type="dcterms:W3CDTF">2020-04-27T07:11:08Z</dcterms:modified>
</cp:coreProperties>
</file>